
<file path=[Content_Types].xml><?xml version="1.0" encoding="utf-8"?>
<Types xmlns="http://schemas.openxmlformats.org/package/2006/content-types">
  <Default Extension="jfif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56" r:id="rId2"/>
    <p:sldId id="257" r:id="rId3"/>
    <p:sldId id="260" r:id="rId4"/>
    <p:sldId id="265" r:id="rId5"/>
    <p:sldId id="271" r:id="rId6"/>
    <p:sldId id="268" r:id="rId7"/>
    <p:sldId id="269" r:id="rId8"/>
    <p:sldId id="274" r:id="rId9"/>
    <p:sldId id="275" r:id="rId10"/>
    <p:sldId id="273" r:id="rId11"/>
    <p:sldId id="261" r:id="rId12"/>
    <p:sldId id="263" r:id="rId13"/>
    <p:sldId id="291" r:id="rId14"/>
    <p:sldId id="293" r:id="rId15"/>
    <p:sldId id="292" r:id="rId16"/>
    <p:sldId id="282" r:id="rId17"/>
    <p:sldId id="262" r:id="rId18"/>
    <p:sldId id="277" r:id="rId19"/>
    <p:sldId id="278" r:id="rId20"/>
    <p:sldId id="279" r:id="rId21"/>
    <p:sldId id="281" r:id="rId22"/>
    <p:sldId id="280" r:id="rId23"/>
    <p:sldId id="283" r:id="rId24"/>
    <p:sldId id="286" r:id="rId25"/>
    <p:sldId id="285" r:id="rId26"/>
    <p:sldId id="287" r:id="rId27"/>
    <p:sldId id="288" r:id="rId28"/>
    <p:sldId id="289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 V. Bui" initials="AVB" lastIdx="1" clrIdx="0">
    <p:extLst>
      <p:ext uri="{19B8F6BF-5375-455C-9EA6-DF929625EA0E}">
        <p15:presenceInfo xmlns:p15="http://schemas.microsoft.com/office/powerpoint/2012/main" userId="S::avbui@mascocg.com::a80db199-e4ba-405d-8411-64c739c6e3e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A6AF2"/>
    <a:srgbClr val="CC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646" autoAdjust="0"/>
    <p:restoredTop sz="94632"/>
  </p:normalViewPr>
  <p:slideViewPr>
    <p:cSldViewPr snapToGrid="0">
      <p:cViewPr varScale="1">
        <p:scale>
          <a:sx n="81" d="100"/>
          <a:sy n="81" d="100"/>
        </p:scale>
        <p:origin x="907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fif"/><Relationship Id="rId1" Type="http://schemas.openxmlformats.org/officeDocument/2006/relationships/image" Target="../media/image3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fif"/><Relationship Id="rId1" Type="http://schemas.openxmlformats.org/officeDocument/2006/relationships/image" Target="../media/image3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016241C-D905-4FA8-BE3B-F3FEE53E7EA9}" type="doc">
      <dgm:prSet loTypeId="urn:microsoft.com/office/officeart/2005/8/layout/vList4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F2E191F1-BA07-4FEC-90BD-DD5E7D557561}">
      <dgm:prSet phldrT="[Text]"/>
      <dgm:spPr/>
      <dgm:t>
        <a:bodyPr/>
        <a:lstStyle/>
        <a:p>
          <a:r>
            <a:rPr lang="en-US" dirty="0"/>
            <a:t>Data Collection</a:t>
          </a:r>
        </a:p>
      </dgm:t>
    </dgm:pt>
    <dgm:pt modelId="{D4DCEE16-AD65-4A82-BB93-13C1388B4BBE}" type="parTrans" cxnId="{DF401F96-F849-4263-A631-07355896C176}">
      <dgm:prSet/>
      <dgm:spPr/>
      <dgm:t>
        <a:bodyPr/>
        <a:lstStyle/>
        <a:p>
          <a:endParaRPr lang="en-US"/>
        </a:p>
      </dgm:t>
    </dgm:pt>
    <dgm:pt modelId="{DC8B4075-9D78-4FFA-BCFF-1887F7468869}" type="sibTrans" cxnId="{DF401F96-F849-4263-A631-07355896C176}">
      <dgm:prSet/>
      <dgm:spPr/>
      <dgm:t>
        <a:bodyPr/>
        <a:lstStyle/>
        <a:p>
          <a:endParaRPr lang="en-US"/>
        </a:p>
      </dgm:t>
    </dgm:pt>
    <dgm:pt modelId="{47555F0E-B623-4FA9-84E0-A3A095952C57}">
      <dgm:prSet phldrT="[Text]"/>
      <dgm:spPr/>
      <dgm:t>
        <a:bodyPr/>
        <a:lstStyle/>
        <a:p>
          <a:r>
            <a:rPr lang="en-US" dirty="0"/>
            <a:t>Spotify API</a:t>
          </a:r>
        </a:p>
      </dgm:t>
    </dgm:pt>
    <dgm:pt modelId="{045002B9-93E0-4327-AB6F-2945AD21A0A2}" type="parTrans" cxnId="{6B66D523-CAD6-4D54-A369-7B109BF0CF5E}">
      <dgm:prSet/>
      <dgm:spPr/>
      <dgm:t>
        <a:bodyPr/>
        <a:lstStyle/>
        <a:p>
          <a:endParaRPr lang="en-US"/>
        </a:p>
      </dgm:t>
    </dgm:pt>
    <dgm:pt modelId="{1CE43AF7-199A-4534-8628-21088311C46F}" type="sibTrans" cxnId="{6B66D523-CAD6-4D54-A369-7B109BF0CF5E}">
      <dgm:prSet/>
      <dgm:spPr/>
      <dgm:t>
        <a:bodyPr/>
        <a:lstStyle/>
        <a:p>
          <a:endParaRPr lang="en-US"/>
        </a:p>
      </dgm:t>
    </dgm:pt>
    <dgm:pt modelId="{18520021-E558-4D68-9C4D-D7C41230A854}">
      <dgm:prSet phldrT="[Text]"/>
      <dgm:spPr/>
      <dgm:t>
        <a:bodyPr/>
        <a:lstStyle/>
        <a:p>
          <a:r>
            <a:rPr lang="en-US" dirty="0"/>
            <a:t>Statistical Analysis Tools</a:t>
          </a:r>
        </a:p>
      </dgm:t>
    </dgm:pt>
    <dgm:pt modelId="{84A7F98C-6CCF-4142-85AF-14F76180F196}" type="parTrans" cxnId="{D5EFC7AC-1E29-4024-BAFE-37F370CDACCF}">
      <dgm:prSet/>
      <dgm:spPr/>
      <dgm:t>
        <a:bodyPr/>
        <a:lstStyle/>
        <a:p>
          <a:endParaRPr lang="en-US"/>
        </a:p>
      </dgm:t>
    </dgm:pt>
    <dgm:pt modelId="{352A608A-A272-45DD-878D-1712CBA8B5E3}" type="sibTrans" cxnId="{D5EFC7AC-1E29-4024-BAFE-37F370CDACCF}">
      <dgm:prSet/>
      <dgm:spPr/>
      <dgm:t>
        <a:bodyPr/>
        <a:lstStyle/>
        <a:p>
          <a:endParaRPr lang="en-US"/>
        </a:p>
      </dgm:t>
    </dgm:pt>
    <dgm:pt modelId="{08A37760-0D66-44B5-A1F8-326A46EF7363}">
      <dgm:prSet phldrT="[Text]"/>
      <dgm:spPr/>
      <dgm:t>
        <a:bodyPr/>
        <a:lstStyle/>
        <a:p>
          <a:r>
            <a:rPr lang="en-US" dirty="0"/>
            <a:t>Person correlation coefficient </a:t>
          </a:r>
        </a:p>
      </dgm:t>
    </dgm:pt>
    <dgm:pt modelId="{15718B50-B76D-4D42-B619-B20D841EA6F3}" type="parTrans" cxnId="{7B15BA04-83EE-4D7B-9D5F-7E30B7B67897}">
      <dgm:prSet/>
      <dgm:spPr/>
      <dgm:t>
        <a:bodyPr/>
        <a:lstStyle/>
        <a:p>
          <a:endParaRPr lang="en-US"/>
        </a:p>
      </dgm:t>
    </dgm:pt>
    <dgm:pt modelId="{2CDBE6FD-FCDF-4D89-BB6B-3F2A4D380140}" type="sibTrans" cxnId="{7B15BA04-83EE-4D7B-9D5F-7E30B7B67897}">
      <dgm:prSet/>
      <dgm:spPr/>
      <dgm:t>
        <a:bodyPr/>
        <a:lstStyle/>
        <a:p>
          <a:endParaRPr lang="en-US"/>
        </a:p>
      </dgm:t>
    </dgm:pt>
    <dgm:pt modelId="{C48FB096-1210-4FA2-B245-5A52CEAD7F69}">
      <dgm:prSet phldrT="[Text]"/>
      <dgm:spPr/>
      <dgm:t>
        <a:bodyPr/>
        <a:lstStyle/>
        <a:p>
          <a:r>
            <a:rPr lang="en-US" dirty="0"/>
            <a:t>Mean and frequency comparison</a:t>
          </a:r>
        </a:p>
      </dgm:t>
    </dgm:pt>
    <dgm:pt modelId="{995F5655-6BAA-4C97-9C34-2CDF2468966D}" type="parTrans" cxnId="{D6379CB7-72F8-42B1-88CF-BE8DACA9A6BF}">
      <dgm:prSet/>
      <dgm:spPr/>
      <dgm:t>
        <a:bodyPr/>
        <a:lstStyle/>
        <a:p>
          <a:endParaRPr lang="en-US"/>
        </a:p>
      </dgm:t>
    </dgm:pt>
    <dgm:pt modelId="{2C52086F-6FE0-4C4C-8F9A-EBD67E5DC7A2}" type="sibTrans" cxnId="{D6379CB7-72F8-42B1-88CF-BE8DACA9A6BF}">
      <dgm:prSet/>
      <dgm:spPr/>
      <dgm:t>
        <a:bodyPr/>
        <a:lstStyle/>
        <a:p>
          <a:endParaRPr lang="en-US"/>
        </a:p>
      </dgm:t>
    </dgm:pt>
    <dgm:pt modelId="{E0437184-CCE6-4336-A16D-BD9AFA00C5E2}">
      <dgm:prSet phldrT="[Text]"/>
      <dgm:spPr/>
      <dgm:t>
        <a:bodyPr/>
        <a:lstStyle/>
        <a:p>
          <a:r>
            <a:rPr lang="en-US" dirty="0"/>
            <a:t>Analytics results</a:t>
          </a:r>
        </a:p>
      </dgm:t>
    </dgm:pt>
    <dgm:pt modelId="{43398D78-1A7D-4A8B-8C73-268BF0F3B4A2}" type="parTrans" cxnId="{ED7868A4-3CDA-460E-A33C-15FBE5CD554D}">
      <dgm:prSet/>
      <dgm:spPr/>
      <dgm:t>
        <a:bodyPr/>
        <a:lstStyle/>
        <a:p>
          <a:endParaRPr lang="en-US"/>
        </a:p>
      </dgm:t>
    </dgm:pt>
    <dgm:pt modelId="{FC01A62C-DEC1-4D29-A1AA-B92323345D04}" type="sibTrans" cxnId="{ED7868A4-3CDA-460E-A33C-15FBE5CD554D}">
      <dgm:prSet/>
      <dgm:spPr/>
      <dgm:t>
        <a:bodyPr/>
        <a:lstStyle/>
        <a:p>
          <a:endParaRPr lang="en-US"/>
        </a:p>
      </dgm:t>
    </dgm:pt>
    <dgm:pt modelId="{66B6A924-1B2E-42B1-B92F-8C8AA3F05E40}">
      <dgm:prSet phldrT="[Text]"/>
      <dgm:spPr/>
      <dgm:t>
        <a:bodyPr/>
        <a:lstStyle/>
        <a:p>
          <a:r>
            <a:rPr lang="en-US" dirty="0"/>
            <a:t>Audio features comparison with the global</a:t>
          </a:r>
        </a:p>
      </dgm:t>
    </dgm:pt>
    <dgm:pt modelId="{41CA964D-A910-44C1-8B11-B46A06E03576}" type="parTrans" cxnId="{1779EAC4-0DEF-413F-BE6D-463A1F041FFF}">
      <dgm:prSet/>
      <dgm:spPr/>
      <dgm:t>
        <a:bodyPr/>
        <a:lstStyle/>
        <a:p>
          <a:endParaRPr lang="en-US"/>
        </a:p>
      </dgm:t>
    </dgm:pt>
    <dgm:pt modelId="{52ED6A9A-DB86-459C-BD74-CB4A92045760}" type="sibTrans" cxnId="{1779EAC4-0DEF-413F-BE6D-463A1F041FFF}">
      <dgm:prSet/>
      <dgm:spPr/>
      <dgm:t>
        <a:bodyPr/>
        <a:lstStyle/>
        <a:p>
          <a:endParaRPr lang="en-US"/>
        </a:p>
      </dgm:t>
    </dgm:pt>
    <dgm:pt modelId="{D07D79F3-0036-45C6-BCF1-AF504C88BE54}">
      <dgm:prSet phldrT="[Text]"/>
      <dgm:spPr/>
      <dgm:t>
        <a:bodyPr/>
        <a:lstStyle/>
        <a:p>
          <a:endParaRPr lang="en-US" dirty="0"/>
        </a:p>
      </dgm:t>
    </dgm:pt>
    <dgm:pt modelId="{8F0DBD82-E0BD-488B-B87B-A6192295C238}" type="parTrans" cxnId="{6A8A8A4F-EF8B-49E7-9C07-F1BB26DF7BB0}">
      <dgm:prSet/>
      <dgm:spPr/>
      <dgm:t>
        <a:bodyPr/>
        <a:lstStyle/>
        <a:p>
          <a:endParaRPr lang="en-US"/>
        </a:p>
      </dgm:t>
    </dgm:pt>
    <dgm:pt modelId="{C239E9E0-DB0C-4729-AB13-7274ACC26CEC}" type="sibTrans" cxnId="{6A8A8A4F-EF8B-49E7-9C07-F1BB26DF7BB0}">
      <dgm:prSet/>
      <dgm:spPr/>
      <dgm:t>
        <a:bodyPr/>
        <a:lstStyle/>
        <a:p>
          <a:endParaRPr lang="en-US"/>
        </a:p>
      </dgm:t>
    </dgm:pt>
    <dgm:pt modelId="{1791DA54-5FEE-4C1A-AA5E-17BBAAA23E0C}">
      <dgm:prSet phldrT="[Text]"/>
      <dgm:spPr/>
      <dgm:t>
        <a:bodyPr/>
        <a:lstStyle/>
        <a:p>
          <a:r>
            <a:rPr lang="en-US" dirty="0"/>
            <a:t>Audio features mean and frequency comparison between countries.</a:t>
          </a:r>
        </a:p>
      </dgm:t>
    </dgm:pt>
    <dgm:pt modelId="{63C0C29A-C9E0-44F6-ACB2-C377C40AFF28}" type="parTrans" cxnId="{B9DBBCE0-2EF7-4FAC-B4C3-EE2FDCFC9AE1}">
      <dgm:prSet/>
      <dgm:spPr/>
      <dgm:t>
        <a:bodyPr/>
        <a:lstStyle/>
        <a:p>
          <a:endParaRPr lang="en-US"/>
        </a:p>
      </dgm:t>
    </dgm:pt>
    <dgm:pt modelId="{BF51A4D6-AEF5-452A-93F2-D6CA65849831}" type="sibTrans" cxnId="{B9DBBCE0-2EF7-4FAC-B4C3-EE2FDCFC9AE1}">
      <dgm:prSet/>
      <dgm:spPr/>
      <dgm:t>
        <a:bodyPr/>
        <a:lstStyle/>
        <a:p>
          <a:endParaRPr lang="en-US"/>
        </a:p>
      </dgm:t>
    </dgm:pt>
    <dgm:pt modelId="{B20EDAFC-2597-4832-A780-5031C54EAE26}">
      <dgm:prSet phldrT="[Text]"/>
      <dgm:spPr/>
      <dgm:t>
        <a:bodyPr/>
        <a:lstStyle/>
        <a:p>
          <a:r>
            <a:rPr lang="en-US" dirty="0"/>
            <a:t>Two-way T test Analysis</a:t>
          </a:r>
        </a:p>
      </dgm:t>
    </dgm:pt>
    <dgm:pt modelId="{26D25FC2-8928-46F6-9B3D-D6D8D0BB28D0}" type="parTrans" cxnId="{4D12AEA7-8FB4-41C4-B4D3-26453DDFA07B}">
      <dgm:prSet/>
      <dgm:spPr/>
      <dgm:t>
        <a:bodyPr/>
        <a:lstStyle/>
        <a:p>
          <a:endParaRPr lang="en-US"/>
        </a:p>
      </dgm:t>
    </dgm:pt>
    <dgm:pt modelId="{DA5BF050-5D17-42F7-A7E5-CEFF605F9B1E}" type="sibTrans" cxnId="{4D12AEA7-8FB4-41C4-B4D3-26453DDFA07B}">
      <dgm:prSet/>
      <dgm:spPr/>
      <dgm:t>
        <a:bodyPr/>
        <a:lstStyle/>
        <a:p>
          <a:endParaRPr lang="en-US"/>
        </a:p>
      </dgm:t>
    </dgm:pt>
    <dgm:pt modelId="{66FC241C-BA93-E542-8467-AFF11CD89405}">
      <dgm:prSet phldrT="[Text]"/>
      <dgm:spPr/>
      <dgm:t>
        <a:bodyPr/>
        <a:lstStyle/>
        <a:p>
          <a:r>
            <a:rPr lang="en-US" dirty="0"/>
            <a:t>Tool: Python</a:t>
          </a:r>
        </a:p>
      </dgm:t>
    </dgm:pt>
    <dgm:pt modelId="{98DD2258-C056-2C4A-B371-076F9A08F903}" type="parTrans" cxnId="{25FC0A4E-D4D2-C841-9161-89742D4E8E64}">
      <dgm:prSet/>
      <dgm:spPr/>
      <dgm:t>
        <a:bodyPr/>
        <a:lstStyle/>
        <a:p>
          <a:endParaRPr lang="en-US"/>
        </a:p>
      </dgm:t>
    </dgm:pt>
    <dgm:pt modelId="{B0896F58-31C9-6E44-91A9-CCE0AA82ED38}" type="sibTrans" cxnId="{25FC0A4E-D4D2-C841-9161-89742D4E8E64}">
      <dgm:prSet/>
      <dgm:spPr/>
      <dgm:t>
        <a:bodyPr/>
        <a:lstStyle/>
        <a:p>
          <a:endParaRPr lang="en-US"/>
        </a:p>
      </dgm:t>
    </dgm:pt>
    <dgm:pt modelId="{C419AD0F-6336-4A32-BCD6-5A19231FE1B9}" type="pres">
      <dgm:prSet presAssocID="{E016241C-D905-4FA8-BE3B-F3FEE53E7EA9}" presName="linear" presStyleCnt="0">
        <dgm:presLayoutVars>
          <dgm:dir/>
          <dgm:resizeHandles val="exact"/>
        </dgm:presLayoutVars>
      </dgm:prSet>
      <dgm:spPr/>
    </dgm:pt>
    <dgm:pt modelId="{70459BEB-207D-4A43-8316-58EF00A2FB9D}" type="pres">
      <dgm:prSet presAssocID="{F2E191F1-BA07-4FEC-90BD-DD5E7D557561}" presName="comp" presStyleCnt="0"/>
      <dgm:spPr/>
    </dgm:pt>
    <dgm:pt modelId="{CE934EE9-8A69-4120-A415-857F9B27883C}" type="pres">
      <dgm:prSet presAssocID="{F2E191F1-BA07-4FEC-90BD-DD5E7D557561}" presName="box" presStyleLbl="node1" presStyleIdx="0" presStyleCnt="3" custScaleY="125860"/>
      <dgm:spPr/>
    </dgm:pt>
    <dgm:pt modelId="{25D56467-A09B-4FEF-BDFF-1F63390036F7}" type="pres">
      <dgm:prSet presAssocID="{F2E191F1-BA07-4FEC-90BD-DD5E7D557561}" presName="img" presStyleLbl="fgImgPlac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8000" r="-8000"/>
          </a:stretch>
        </a:blipFill>
      </dgm:spPr>
    </dgm:pt>
    <dgm:pt modelId="{31D0DF7F-67EE-4DE8-A9FB-B1E3096C38C3}" type="pres">
      <dgm:prSet presAssocID="{F2E191F1-BA07-4FEC-90BD-DD5E7D557561}" presName="text" presStyleLbl="node1" presStyleIdx="0" presStyleCnt="3">
        <dgm:presLayoutVars>
          <dgm:bulletEnabled val="1"/>
        </dgm:presLayoutVars>
      </dgm:prSet>
      <dgm:spPr/>
    </dgm:pt>
    <dgm:pt modelId="{2F6EB28C-F964-4AEA-921F-3B2F57B7F1AE}" type="pres">
      <dgm:prSet presAssocID="{DC8B4075-9D78-4FFA-BCFF-1887F7468869}" presName="spacer" presStyleCnt="0"/>
      <dgm:spPr/>
    </dgm:pt>
    <dgm:pt modelId="{6325E027-3AC7-408A-B13F-A58EBD0150BF}" type="pres">
      <dgm:prSet presAssocID="{18520021-E558-4D68-9C4D-D7C41230A854}" presName="comp" presStyleCnt="0"/>
      <dgm:spPr/>
    </dgm:pt>
    <dgm:pt modelId="{AA89A362-3FFE-4C4B-B14B-A657B1BF48F1}" type="pres">
      <dgm:prSet presAssocID="{18520021-E558-4D68-9C4D-D7C41230A854}" presName="box" presStyleLbl="node1" presStyleIdx="1" presStyleCnt="3"/>
      <dgm:spPr/>
    </dgm:pt>
    <dgm:pt modelId="{F2A96363-F47A-4A5B-9EA2-C35DBA312E2A}" type="pres">
      <dgm:prSet presAssocID="{18520021-E558-4D68-9C4D-D7C41230A854}" presName="img" presStyleLbl="fgImgPlace1" presStyleIdx="1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1000" r="-11000"/>
          </a:stretch>
        </a:blipFill>
      </dgm:spPr>
    </dgm:pt>
    <dgm:pt modelId="{00209C79-E60D-4355-BD47-47D433015439}" type="pres">
      <dgm:prSet presAssocID="{18520021-E558-4D68-9C4D-D7C41230A854}" presName="text" presStyleLbl="node1" presStyleIdx="1" presStyleCnt="3">
        <dgm:presLayoutVars>
          <dgm:bulletEnabled val="1"/>
        </dgm:presLayoutVars>
      </dgm:prSet>
      <dgm:spPr/>
    </dgm:pt>
    <dgm:pt modelId="{656E328B-7C43-40AF-B51B-9C57DC8CB50F}" type="pres">
      <dgm:prSet presAssocID="{352A608A-A272-45DD-878D-1712CBA8B5E3}" presName="spacer" presStyleCnt="0"/>
      <dgm:spPr/>
    </dgm:pt>
    <dgm:pt modelId="{C543AC97-8B71-49C4-A8E1-8DA497BB1DF2}" type="pres">
      <dgm:prSet presAssocID="{E0437184-CCE6-4336-A16D-BD9AFA00C5E2}" presName="comp" presStyleCnt="0"/>
      <dgm:spPr/>
    </dgm:pt>
    <dgm:pt modelId="{9ABB7EF4-5D93-4C17-98DD-4E2F40D64A20}" type="pres">
      <dgm:prSet presAssocID="{E0437184-CCE6-4336-A16D-BD9AFA00C5E2}" presName="box" presStyleLbl="node1" presStyleIdx="2" presStyleCnt="3"/>
      <dgm:spPr/>
    </dgm:pt>
    <dgm:pt modelId="{E7426A60-5F5E-42AA-80DF-C97DDB0CCD6F}" type="pres">
      <dgm:prSet presAssocID="{E0437184-CCE6-4336-A16D-BD9AFA00C5E2}" presName="img" presStyleLbl="fgImgPlace1" presStyleIdx="2" presStyleCnt="3" custLinFactNeighborX="-54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" r="-1000"/>
          </a:stretch>
        </a:blipFill>
      </dgm:spPr>
    </dgm:pt>
    <dgm:pt modelId="{F8B8E1F1-7A9E-49EE-8325-D1A09EFFC4AE}" type="pres">
      <dgm:prSet presAssocID="{E0437184-CCE6-4336-A16D-BD9AFA00C5E2}" presName="text" presStyleLbl="node1" presStyleIdx="2" presStyleCnt="3">
        <dgm:presLayoutVars>
          <dgm:bulletEnabled val="1"/>
        </dgm:presLayoutVars>
      </dgm:prSet>
      <dgm:spPr/>
    </dgm:pt>
  </dgm:ptLst>
  <dgm:cxnLst>
    <dgm:cxn modelId="{7B15BA04-83EE-4D7B-9D5F-7E30B7B67897}" srcId="{18520021-E558-4D68-9C4D-D7C41230A854}" destId="{08A37760-0D66-44B5-A1F8-326A46EF7363}" srcOrd="0" destOrd="0" parTransId="{15718B50-B76D-4D42-B619-B20D841EA6F3}" sibTransId="{2CDBE6FD-FCDF-4D89-BB6B-3F2A4D380140}"/>
    <dgm:cxn modelId="{A0876C16-CF3D-4C2F-A268-80AF8FCAA6C2}" type="presOf" srcId="{47555F0E-B623-4FA9-84E0-A3A095952C57}" destId="{CE934EE9-8A69-4120-A415-857F9B27883C}" srcOrd="0" destOrd="1" presId="urn:microsoft.com/office/officeart/2005/8/layout/vList4"/>
    <dgm:cxn modelId="{3227B518-B5A2-4DA3-8227-900F4EAC91A9}" type="presOf" srcId="{D07D79F3-0036-45C6-BCF1-AF504C88BE54}" destId="{31D0DF7F-67EE-4DE8-A9FB-B1E3096C38C3}" srcOrd="1" destOrd="3" presId="urn:microsoft.com/office/officeart/2005/8/layout/vList4"/>
    <dgm:cxn modelId="{DB70331A-60F5-624D-A28F-89C2E6449E5F}" type="presOf" srcId="{66FC241C-BA93-E542-8467-AFF11CD89405}" destId="{31D0DF7F-67EE-4DE8-A9FB-B1E3096C38C3}" srcOrd="1" destOrd="2" presId="urn:microsoft.com/office/officeart/2005/8/layout/vList4"/>
    <dgm:cxn modelId="{6B66D523-CAD6-4D54-A369-7B109BF0CF5E}" srcId="{F2E191F1-BA07-4FEC-90BD-DD5E7D557561}" destId="{47555F0E-B623-4FA9-84E0-A3A095952C57}" srcOrd="0" destOrd="0" parTransId="{045002B9-93E0-4327-AB6F-2945AD21A0A2}" sibTransId="{1CE43AF7-199A-4534-8628-21088311C46F}"/>
    <dgm:cxn modelId="{4DCB362E-78D9-4B2F-93B9-7CCA7328B0EA}" type="presOf" srcId="{D07D79F3-0036-45C6-BCF1-AF504C88BE54}" destId="{CE934EE9-8A69-4120-A415-857F9B27883C}" srcOrd="0" destOrd="3" presId="urn:microsoft.com/office/officeart/2005/8/layout/vList4"/>
    <dgm:cxn modelId="{8DE2F82F-0150-4A4D-9765-78E3E8EDD80F}" type="presOf" srcId="{F2E191F1-BA07-4FEC-90BD-DD5E7D557561}" destId="{CE934EE9-8A69-4120-A415-857F9B27883C}" srcOrd="0" destOrd="0" presId="urn:microsoft.com/office/officeart/2005/8/layout/vList4"/>
    <dgm:cxn modelId="{A7612935-0A47-D149-BCB9-ADE3B05F4E4C}" type="presOf" srcId="{66FC241C-BA93-E542-8467-AFF11CD89405}" destId="{CE934EE9-8A69-4120-A415-857F9B27883C}" srcOrd="0" destOrd="2" presId="urn:microsoft.com/office/officeart/2005/8/layout/vList4"/>
    <dgm:cxn modelId="{42CC845D-3CB9-4BCC-A042-61E8752A9790}" type="presOf" srcId="{08A37760-0D66-44B5-A1F8-326A46EF7363}" destId="{00209C79-E60D-4355-BD47-47D433015439}" srcOrd="1" destOrd="1" presId="urn:microsoft.com/office/officeart/2005/8/layout/vList4"/>
    <dgm:cxn modelId="{9A56716B-DE49-4EA3-B01E-AF7E35C4DBDD}" type="presOf" srcId="{C48FB096-1210-4FA2-B245-5A52CEAD7F69}" destId="{00209C79-E60D-4355-BD47-47D433015439}" srcOrd="1" destOrd="2" presId="urn:microsoft.com/office/officeart/2005/8/layout/vList4"/>
    <dgm:cxn modelId="{25FC0A4E-D4D2-C841-9161-89742D4E8E64}" srcId="{F2E191F1-BA07-4FEC-90BD-DD5E7D557561}" destId="{66FC241C-BA93-E542-8467-AFF11CD89405}" srcOrd="1" destOrd="0" parTransId="{98DD2258-C056-2C4A-B371-076F9A08F903}" sibTransId="{B0896F58-31C9-6E44-91A9-CCE0AA82ED38}"/>
    <dgm:cxn modelId="{6A8A8A4F-EF8B-49E7-9C07-F1BB26DF7BB0}" srcId="{F2E191F1-BA07-4FEC-90BD-DD5E7D557561}" destId="{D07D79F3-0036-45C6-BCF1-AF504C88BE54}" srcOrd="2" destOrd="0" parTransId="{8F0DBD82-E0BD-488B-B87B-A6192295C238}" sibTransId="{C239E9E0-DB0C-4729-AB13-7274ACC26CEC}"/>
    <dgm:cxn modelId="{FE627E52-6ED9-4D38-9E77-7ECDF8D6953B}" type="presOf" srcId="{66B6A924-1B2E-42B1-B92F-8C8AA3F05E40}" destId="{9ABB7EF4-5D93-4C17-98DD-4E2F40D64A20}" srcOrd="0" destOrd="2" presId="urn:microsoft.com/office/officeart/2005/8/layout/vList4"/>
    <dgm:cxn modelId="{951D9E75-E32B-47FC-9CCF-FE8042B7D7A2}" type="presOf" srcId="{E0437184-CCE6-4336-A16D-BD9AFA00C5E2}" destId="{9ABB7EF4-5D93-4C17-98DD-4E2F40D64A20}" srcOrd="0" destOrd="0" presId="urn:microsoft.com/office/officeart/2005/8/layout/vList4"/>
    <dgm:cxn modelId="{B7ECEF5A-FA26-4889-B19A-72F7BD28F616}" type="presOf" srcId="{B20EDAFC-2597-4832-A780-5031C54EAE26}" destId="{AA89A362-3FFE-4C4B-B14B-A657B1BF48F1}" srcOrd="0" destOrd="3" presId="urn:microsoft.com/office/officeart/2005/8/layout/vList4"/>
    <dgm:cxn modelId="{84F6FF81-0DB8-4D82-8F26-2F0B2C1801F9}" type="presOf" srcId="{1791DA54-5FEE-4C1A-AA5E-17BBAAA23E0C}" destId="{9ABB7EF4-5D93-4C17-98DD-4E2F40D64A20}" srcOrd="0" destOrd="1" presId="urn:microsoft.com/office/officeart/2005/8/layout/vList4"/>
    <dgm:cxn modelId="{7A940385-E449-4105-9487-CC31E61EC0FF}" type="presOf" srcId="{18520021-E558-4D68-9C4D-D7C41230A854}" destId="{00209C79-E60D-4355-BD47-47D433015439}" srcOrd="1" destOrd="0" presId="urn:microsoft.com/office/officeart/2005/8/layout/vList4"/>
    <dgm:cxn modelId="{C51C928D-9EF2-4FE9-9086-1CF119FDEC91}" type="presOf" srcId="{1791DA54-5FEE-4C1A-AA5E-17BBAAA23E0C}" destId="{F8B8E1F1-7A9E-49EE-8325-D1A09EFFC4AE}" srcOrd="1" destOrd="1" presId="urn:microsoft.com/office/officeart/2005/8/layout/vList4"/>
    <dgm:cxn modelId="{DF401F96-F849-4263-A631-07355896C176}" srcId="{E016241C-D905-4FA8-BE3B-F3FEE53E7EA9}" destId="{F2E191F1-BA07-4FEC-90BD-DD5E7D557561}" srcOrd="0" destOrd="0" parTransId="{D4DCEE16-AD65-4A82-BB93-13C1388B4BBE}" sibTransId="{DC8B4075-9D78-4FFA-BCFF-1887F7468869}"/>
    <dgm:cxn modelId="{4773E19A-627E-427C-BD6B-1AF3E9F1E096}" type="presOf" srcId="{66B6A924-1B2E-42B1-B92F-8C8AA3F05E40}" destId="{F8B8E1F1-7A9E-49EE-8325-D1A09EFFC4AE}" srcOrd="1" destOrd="2" presId="urn:microsoft.com/office/officeart/2005/8/layout/vList4"/>
    <dgm:cxn modelId="{FAA3F39C-AB8D-429D-A5F4-0A6CCE7FF389}" type="presOf" srcId="{08A37760-0D66-44B5-A1F8-326A46EF7363}" destId="{AA89A362-3FFE-4C4B-B14B-A657B1BF48F1}" srcOrd="0" destOrd="1" presId="urn:microsoft.com/office/officeart/2005/8/layout/vList4"/>
    <dgm:cxn modelId="{FA122DA3-3E9B-4D0F-8C9F-031A337B156B}" type="presOf" srcId="{F2E191F1-BA07-4FEC-90BD-DD5E7D557561}" destId="{31D0DF7F-67EE-4DE8-A9FB-B1E3096C38C3}" srcOrd="1" destOrd="0" presId="urn:microsoft.com/office/officeart/2005/8/layout/vList4"/>
    <dgm:cxn modelId="{ED7868A4-3CDA-460E-A33C-15FBE5CD554D}" srcId="{E016241C-D905-4FA8-BE3B-F3FEE53E7EA9}" destId="{E0437184-CCE6-4336-A16D-BD9AFA00C5E2}" srcOrd="2" destOrd="0" parTransId="{43398D78-1A7D-4A8B-8C73-268BF0F3B4A2}" sibTransId="{FC01A62C-DEC1-4D29-A1AA-B92323345D04}"/>
    <dgm:cxn modelId="{4D12AEA7-8FB4-41C4-B4D3-26453DDFA07B}" srcId="{18520021-E558-4D68-9C4D-D7C41230A854}" destId="{B20EDAFC-2597-4832-A780-5031C54EAE26}" srcOrd="2" destOrd="0" parTransId="{26D25FC2-8928-46F6-9B3D-D6D8D0BB28D0}" sibTransId="{DA5BF050-5D17-42F7-A7E5-CEFF605F9B1E}"/>
    <dgm:cxn modelId="{D5EFC7AC-1E29-4024-BAFE-37F370CDACCF}" srcId="{E016241C-D905-4FA8-BE3B-F3FEE53E7EA9}" destId="{18520021-E558-4D68-9C4D-D7C41230A854}" srcOrd="1" destOrd="0" parTransId="{84A7F98C-6CCF-4142-85AF-14F76180F196}" sibTransId="{352A608A-A272-45DD-878D-1712CBA8B5E3}"/>
    <dgm:cxn modelId="{D6379CB7-72F8-42B1-88CF-BE8DACA9A6BF}" srcId="{18520021-E558-4D68-9C4D-D7C41230A854}" destId="{C48FB096-1210-4FA2-B245-5A52CEAD7F69}" srcOrd="1" destOrd="0" parTransId="{995F5655-6BAA-4C97-9C34-2CDF2468966D}" sibTransId="{2C52086F-6FE0-4C4C-8F9A-EBD67E5DC7A2}"/>
    <dgm:cxn modelId="{1779EAC4-0DEF-413F-BE6D-463A1F041FFF}" srcId="{E0437184-CCE6-4336-A16D-BD9AFA00C5E2}" destId="{66B6A924-1B2E-42B1-B92F-8C8AA3F05E40}" srcOrd="1" destOrd="0" parTransId="{41CA964D-A910-44C1-8B11-B46A06E03576}" sibTransId="{52ED6A9A-DB86-459C-BD74-CB4A92045760}"/>
    <dgm:cxn modelId="{7BACB1D3-2335-491C-8DD1-A8B61833ABFC}" type="presOf" srcId="{E016241C-D905-4FA8-BE3B-F3FEE53E7EA9}" destId="{C419AD0F-6336-4A32-BCD6-5A19231FE1B9}" srcOrd="0" destOrd="0" presId="urn:microsoft.com/office/officeart/2005/8/layout/vList4"/>
    <dgm:cxn modelId="{DD4645DC-8CD0-4EC9-937C-472C3E26E9CD}" type="presOf" srcId="{B20EDAFC-2597-4832-A780-5031C54EAE26}" destId="{00209C79-E60D-4355-BD47-47D433015439}" srcOrd="1" destOrd="3" presId="urn:microsoft.com/office/officeart/2005/8/layout/vList4"/>
    <dgm:cxn modelId="{0CCCA9DC-9ED5-48E3-9F62-7B1D48DD9343}" type="presOf" srcId="{47555F0E-B623-4FA9-84E0-A3A095952C57}" destId="{31D0DF7F-67EE-4DE8-A9FB-B1E3096C38C3}" srcOrd="1" destOrd="1" presId="urn:microsoft.com/office/officeart/2005/8/layout/vList4"/>
    <dgm:cxn modelId="{B9DBBCE0-2EF7-4FAC-B4C3-EE2FDCFC9AE1}" srcId="{E0437184-CCE6-4336-A16D-BD9AFA00C5E2}" destId="{1791DA54-5FEE-4C1A-AA5E-17BBAAA23E0C}" srcOrd="0" destOrd="0" parTransId="{63C0C29A-C9E0-44F6-ACB2-C377C40AFF28}" sibTransId="{BF51A4D6-AEF5-452A-93F2-D6CA65849831}"/>
    <dgm:cxn modelId="{AEA8B2EB-0794-493B-B51E-E5B06F16905B}" type="presOf" srcId="{E0437184-CCE6-4336-A16D-BD9AFA00C5E2}" destId="{F8B8E1F1-7A9E-49EE-8325-D1A09EFFC4AE}" srcOrd="1" destOrd="0" presId="urn:microsoft.com/office/officeart/2005/8/layout/vList4"/>
    <dgm:cxn modelId="{2A54E5ED-5D1C-4E9E-833B-D268F976DE50}" type="presOf" srcId="{C48FB096-1210-4FA2-B245-5A52CEAD7F69}" destId="{AA89A362-3FFE-4C4B-B14B-A657B1BF48F1}" srcOrd="0" destOrd="2" presId="urn:microsoft.com/office/officeart/2005/8/layout/vList4"/>
    <dgm:cxn modelId="{0092BEF0-18F1-41ED-96AB-B04AC1CA513E}" type="presOf" srcId="{18520021-E558-4D68-9C4D-D7C41230A854}" destId="{AA89A362-3FFE-4C4B-B14B-A657B1BF48F1}" srcOrd="0" destOrd="0" presId="urn:microsoft.com/office/officeart/2005/8/layout/vList4"/>
    <dgm:cxn modelId="{EA1FE441-0CA7-4D66-82A5-C942E3E3FC70}" type="presParOf" srcId="{C419AD0F-6336-4A32-BCD6-5A19231FE1B9}" destId="{70459BEB-207D-4A43-8316-58EF00A2FB9D}" srcOrd="0" destOrd="0" presId="urn:microsoft.com/office/officeart/2005/8/layout/vList4"/>
    <dgm:cxn modelId="{24DC5A42-B623-4795-BCFC-2286BEB18DAC}" type="presParOf" srcId="{70459BEB-207D-4A43-8316-58EF00A2FB9D}" destId="{CE934EE9-8A69-4120-A415-857F9B27883C}" srcOrd="0" destOrd="0" presId="urn:microsoft.com/office/officeart/2005/8/layout/vList4"/>
    <dgm:cxn modelId="{D4A7A41F-BA31-4D60-B980-F06DE05749BF}" type="presParOf" srcId="{70459BEB-207D-4A43-8316-58EF00A2FB9D}" destId="{25D56467-A09B-4FEF-BDFF-1F63390036F7}" srcOrd="1" destOrd="0" presId="urn:microsoft.com/office/officeart/2005/8/layout/vList4"/>
    <dgm:cxn modelId="{22879C31-2491-451F-919B-18B106195FE1}" type="presParOf" srcId="{70459BEB-207D-4A43-8316-58EF00A2FB9D}" destId="{31D0DF7F-67EE-4DE8-A9FB-B1E3096C38C3}" srcOrd="2" destOrd="0" presId="urn:microsoft.com/office/officeart/2005/8/layout/vList4"/>
    <dgm:cxn modelId="{EB38509F-AB2E-462F-BF73-AED87659511E}" type="presParOf" srcId="{C419AD0F-6336-4A32-BCD6-5A19231FE1B9}" destId="{2F6EB28C-F964-4AEA-921F-3B2F57B7F1AE}" srcOrd="1" destOrd="0" presId="urn:microsoft.com/office/officeart/2005/8/layout/vList4"/>
    <dgm:cxn modelId="{3A3A6E7D-D585-43E4-A9F3-5B80F33A5D90}" type="presParOf" srcId="{C419AD0F-6336-4A32-BCD6-5A19231FE1B9}" destId="{6325E027-3AC7-408A-B13F-A58EBD0150BF}" srcOrd="2" destOrd="0" presId="urn:microsoft.com/office/officeart/2005/8/layout/vList4"/>
    <dgm:cxn modelId="{D3367FFE-8DFE-4AC3-9758-C7E1A6329DA6}" type="presParOf" srcId="{6325E027-3AC7-408A-B13F-A58EBD0150BF}" destId="{AA89A362-3FFE-4C4B-B14B-A657B1BF48F1}" srcOrd="0" destOrd="0" presId="urn:microsoft.com/office/officeart/2005/8/layout/vList4"/>
    <dgm:cxn modelId="{D317AFDD-00D7-4FAB-9457-B13B42B87A55}" type="presParOf" srcId="{6325E027-3AC7-408A-B13F-A58EBD0150BF}" destId="{F2A96363-F47A-4A5B-9EA2-C35DBA312E2A}" srcOrd="1" destOrd="0" presId="urn:microsoft.com/office/officeart/2005/8/layout/vList4"/>
    <dgm:cxn modelId="{9D268674-0B1C-49A3-9076-EDEE8C2985D7}" type="presParOf" srcId="{6325E027-3AC7-408A-B13F-A58EBD0150BF}" destId="{00209C79-E60D-4355-BD47-47D433015439}" srcOrd="2" destOrd="0" presId="urn:microsoft.com/office/officeart/2005/8/layout/vList4"/>
    <dgm:cxn modelId="{33C70FBA-A80E-415B-B4AF-87833E445426}" type="presParOf" srcId="{C419AD0F-6336-4A32-BCD6-5A19231FE1B9}" destId="{656E328B-7C43-40AF-B51B-9C57DC8CB50F}" srcOrd="3" destOrd="0" presId="urn:microsoft.com/office/officeart/2005/8/layout/vList4"/>
    <dgm:cxn modelId="{91507687-9C86-4130-9EDE-24DC02C21283}" type="presParOf" srcId="{C419AD0F-6336-4A32-BCD6-5A19231FE1B9}" destId="{C543AC97-8B71-49C4-A8E1-8DA497BB1DF2}" srcOrd="4" destOrd="0" presId="urn:microsoft.com/office/officeart/2005/8/layout/vList4"/>
    <dgm:cxn modelId="{D95D4AE1-1736-49B7-9E16-FB11B8707388}" type="presParOf" srcId="{C543AC97-8B71-49C4-A8E1-8DA497BB1DF2}" destId="{9ABB7EF4-5D93-4C17-98DD-4E2F40D64A20}" srcOrd="0" destOrd="0" presId="urn:microsoft.com/office/officeart/2005/8/layout/vList4"/>
    <dgm:cxn modelId="{648EB2CE-6FDF-458D-BDBF-630684958E2F}" type="presParOf" srcId="{C543AC97-8B71-49C4-A8E1-8DA497BB1DF2}" destId="{E7426A60-5F5E-42AA-80DF-C97DDB0CCD6F}" srcOrd="1" destOrd="0" presId="urn:microsoft.com/office/officeart/2005/8/layout/vList4"/>
    <dgm:cxn modelId="{711DD8BE-F6D7-4465-BADD-ED48A0C456F1}" type="presParOf" srcId="{C543AC97-8B71-49C4-A8E1-8DA497BB1DF2}" destId="{F8B8E1F1-7A9E-49EE-8325-D1A09EFFC4AE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AB8E391-B104-4EB3-AB77-9C874C08FBD0}" type="doc">
      <dgm:prSet loTypeId="urn:microsoft.com/office/officeart/2005/8/layout/default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A8AD696C-DE9D-4B05-A173-9C686D0B9C99}">
      <dgm:prSet phldrT="[Text]" custT="1"/>
      <dgm:spPr/>
      <dgm:t>
        <a:bodyPr/>
        <a:lstStyle/>
        <a:p>
          <a:r>
            <a:rPr lang="en-US" sz="1200" b="1" kern="1200" dirty="0">
              <a:solidFill>
                <a:srgbClr val="4472C4">
                  <a:lumMod val="50000"/>
                </a:srgbClr>
              </a:solidFill>
              <a:latin typeface="Bodoni MT" panose="02070603080606020203" pitchFamily="18" charset="0"/>
              <a:ea typeface="+mn-ea"/>
              <a:cs typeface="+mn-cs"/>
            </a:rPr>
            <a:t>Loudness</a:t>
          </a:r>
        </a:p>
      </dgm:t>
    </dgm:pt>
    <dgm:pt modelId="{261023EE-B19D-4AE9-BB73-13C81A4E922A}" type="parTrans" cxnId="{007AE050-DC53-43B3-813A-E39424ACD755}">
      <dgm:prSet/>
      <dgm:spPr/>
      <dgm:t>
        <a:bodyPr/>
        <a:lstStyle/>
        <a:p>
          <a:endParaRPr lang="en-US"/>
        </a:p>
      </dgm:t>
    </dgm:pt>
    <dgm:pt modelId="{DF9B984D-416B-41DF-BE91-579DD7C5F87D}" type="sibTrans" cxnId="{007AE050-DC53-43B3-813A-E39424ACD755}">
      <dgm:prSet/>
      <dgm:spPr/>
      <dgm:t>
        <a:bodyPr/>
        <a:lstStyle/>
        <a:p>
          <a:endParaRPr lang="en-US"/>
        </a:p>
      </dgm:t>
    </dgm:pt>
    <dgm:pt modelId="{C774E943-C3B2-4095-B7B5-9082BE39E433}">
      <dgm:prSet phldrT="[Text]" custT="1"/>
      <dgm:spPr/>
      <dgm:t>
        <a:bodyPr/>
        <a:lstStyle/>
        <a:p>
          <a:r>
            <a:rPr lang="en-US" sz="1200" b="1" kern="1200" dirty="0">
              <a:solidFill>
                <a:srgbClr val="4472C4">
                  <a:lumMod val="50000"/>
                </a:srgbClr>
              </a:solidFill>
              <a:latin typeface="Bodoni MT" panose="02070603080606020203" pitchFamily="18" charset="0"/>
              <a:ea typeface="+mn-ea"/>
              <a:cs typeface="+mn-cs"/>
            </a:rPr>
            <a:t>Energy</a:t>
          </a:r>
        </a:p>
      </dgm:t>
    </dgm:pt>
    <dgm:pt modelId="{FE2335E9-E045-4D3F-B8F8-6C46E1F8971A}" type="parTrans" cxnId="{54B35F7C-B618-4149-AD0A-B14AC141C98F}">
      <dgm:prSet/>
      <dgm:spPr/>
      <dgm:t>
        <a:bodyPr/>
        <a:lstStyle/>
        <a:p>
          <a:endParaRPr lang="en-US"/>
        </a:p>
      </dgm:t>
    </dgm:pt>
    <dgm:pt modelId="{6F0D466F-FF27-411B-B211-7B83F2838679}" type="sibTrans" cxnId="{54B35F7C-B618-4149-AD0A-B14AC141C98F}">
      <dgm:prSet/>
      <dgm:spPr/>
      <dgm:t>
        <a:bodyPr/>
        <a:lstStyle/>
        <a:p>
          <a:endParaRPr lang="en-US"/>
        </a:p>
      </dgm:t>
    </dgm:pt>
    <dgm:pt modelId="{C8DDFBD3-DAD0-4C4D-BF59-B55FD4940DBB}">
      <dgm:prSet phldrT="[Text]" custT="1"/>
      <dgm:spPr/>
      <dgm:t>
        <a:bodyPr/>
        <a:lstStyle/>
        <a:p>
          <a:r>
            <a:rPr lang="en-US" sz="1200" b="1" kern="1200" dirty="0">
              <a:solidFill>
                <a:srgbClr val="4472C4">
                  <a:lumMod val="50000"/>
                </a:srgbClr>
              </a:solidFill>
              <a:latin typeface="Bodoni MT" panose="02070603080606020203" pitchFamily="18" charset="0"/>
              <a:ea typeface="+mn-ea"/>
              <a:cs typeface="+mn-cs"/>
            </a:rPr>
            <a:t>Mode</a:t>
          </a:r>
        </a:p>
      </dgm:t>
    </dgm:pt>
    <dgm:pt modelId="{5D339028-AE5F-4577-87AA-73D8F706B5B1}" type="parTrans" cxnId="{FBE60558-BE06-4F5C-A495-EBCDF9E12806}">
      <dgm:prSet/>
      <dgm:spPr/>
      <dgm:t>
        <a:bodyPr/>
        <a:lstStyle/>
        <a:p>
          <a:endParaRPr lang="en-US"/>
        </a:p>
      </dgm:t>
    </dgm:pt>
    <dgm:pt modelId="{71DC8F16-91F5-452C-BCCD-F596C3F8BBC1}" type="sibTrans" cxnId="{FBE60558-BE06-4F5C-A495-EBCDF9E12806}">
      <dgm:prSet/>
      <dgm:spPr/>
      <dgm:t>
        <a:bodyPr/>
        <a:lstStyle/>
        <a:p>
          <a:endParaRPr lang="en-US"/>
        </a:p>
      </dgm:t>
    </dgm:pt>
    <dgm:pt modelId="{FE8AE829-88E6-4B8D-B8E5-4DFFAD4D56EE}">
      <dgm:prSet phldrT="[Text]" custT="1"/>
      <dgm:spPr/>
      <dgm:t>
        <a:bodyPr/>
        <a:lstStyle/>
        <a:p>
          <a:r>
            <a:rPr lang="en-US" sz="1200" b="1" dirty="0">
              <a:solidFill>
                <a:schemeClr val="accent1">
                  <a:lumMod val="50000"/>
                </a:schemeClr>
              </a:solidFill>
              <a:latin typeface="Bodoni MT" panose="02070603080606020203" pitchFamily="18" charset="0"/>
            </a:rPr>
            <a:t>Tempo</a:t>
          </a:r>
        </a:p>
      </dgm:t>
    </dgm:pt>
    <dgm:pt modelId="{2F2ED0E4-EE93-4F54-A59B-69E420C5B3B7}" type="parTrans" cxnId="{FC10032A-39A2-46FB-90A2-416786BE38D4}">
      <dgm:prSet/>
      <dgm:spPr/>
      <dgm:t>
        <a:bodyPr/>
        <a:lstStyle/>
        <a:p>
          <a:endParaRPr lang="en-US"/>
        </a:p>
      </dgm:t>
    </dgm:pt>
    <dgm:pt modelId="{C5411A07-3C87-45B9-80E8-FDF30C228E4E}" type="sibTrans" cxnId="{FC10032A-39A2-46FB-90A2-416786BE38D4}">
      <dgm:prSet/>
      <dgm:spPr/>
      <dgm:t>
        <a:bodyPr/>
        <a:lstStyle/>
        <a:p>
          <a:endParaRPr lang="en-US"/>
        </a:p>
      </dgm:t>
    </dgm:pt>
    <dgm:pt modelId="{681AFA6E-3BEF-4E6D-B878-9C5DA67B2C25}">
      <dgm:prSet phldrT="[Text]" custT="1"/>
      <dgm:spPr/>
      <dgm:t>
        <a:bodyPr/>
        <a:lstStyle/>
        <a:p>
          <a:r>
            <a:rPr lang="en-US" sz="1200" b="1" dirty="0">
              <a:solidFill>
                <a:schemeClr val="accent1">
                  <a:lumMod val="50000"/>
                </a:schemeClr>
              </a:solidFill>
              <a:latin typeface="Bodoni MT" panose="02070603080606020203" pitchFamily="18" charset="0"/>
            </a:rPr>
            <a:t>Key</a:t>
          </a:r>
        </a:p>
      </dgm:t>
    </dgm:pt>
    <dgm:pt modelId="{EF489838-3B12-4451-A343-0ED44DA52571}" type="parTrans" cxnId="{A62D1697-805D-4391-AE89-8D36DD8F72B5}">
      <dgm:prSet/>
      <dgm:spPr/>
      <dgm:t>
        <a:bodyPr/>
        <a:lstStyle/>
        <a:p>
          <a:endParaRPr lang="en-US"/>
        </a:p>
      </dgm:t>
    </dgm:pt>
    <dgm:pt modelId="{2A400E58-6D3B-486C-987D-BA9B8ED096FB}" type="sibTrans" cxnId="{A62D1697-805D-4391-AE89-8D36DD8F72B5}">
      <dgm:prSet/>
      <dgm:spPr/>
      <dgm:t>
        <a:bodyPr/>
        <a:lstStyle/>
        <a:p>
          <a:endParaRPr lang="en-US"/>
        </a:p>
      </dgm:t>
    </dgm:pt>
    <dgm:pt modelId="{007A9F89-D596-4C60-A37D-118F1E9119C9}">
      <dgm:prSet phldrT="[Text]" custT="1"/>
      <dgm:spPr/>
      <dgm:t>
        <a:bodyPr/>
        <a:lstStyle/>
        <a:p>
          <a:r>
            <a:rPr lang="en-US" sz="1200" b="1" dirty="0">
              <a:solidFill>
                <a:schemeClr val="accent1">
                  <a:lumMod val="50000"/>
                </a:schemeClr>
              </a:solidFill>
              <a:latin typeface="Bodoni MT" panose="02070603080606020203" pitchFamily="18" charset="0"/>
            </a:rPr>
            <a:t>Danceability</a:t>
          </a:r>
        </a:p>
      </dgm:t>
    </dgm:pt>
    <dgm:pt modelId="{9C352F55-669F-4DAB-A4D1-D41ED25C8A89}" type="parTrans" cxnId="{FA0680E7-648D-4AB2-9B34-D34E953B09C2}">
      <dgm:prSet/>
      <dgm:spPr/>
      <dgm:t>
        <a:bodyPr/>
        <a:lstStyle/>
        <a:p>
          <a:endParaRPr lang="en-US"/>
        </a:p>
      </dgm:t>
    </dgm:pt>
    <dgm:pt modelId="{B15116E0-0A1E-47A0-9EEA-DE2432D56387}" type="sibTrans" cxnId="{FA0680E7-648D-4AB2-9B34-D34E953B09C2}">
      <dgm:prSet/>
      <dgm:spPr/>
      <dgm:t>
        <a:bodyPr/>
        <a:lstStyle/>
        <a:p>
          <a:endParaRPr lang="en-US"/>
        </a:p>
      </dgm:t>
    </dgm:pt>
    <dgm:pt modelId="{CB4EF1E9-AA98-46B3-B4AB-D560E97E78BB}">
      <dgm:prSet phldrT="[Text]" custT="1"/>
      <dgm:spPr/>
      <dgm:t>
        <a:bodyPr/>
        <a:lstStyle/>
        <a:p>
          <a:r>
            <a:rPr lang="en-US" sz="1200" b="1" dirty="0" err="1">
              <a:solidFill>
                <a:schemeClr val="accent1">
                  <a:lumMod val="50000"/>
                </a:schemeClr>
              </a:solidFill>
              <a:latin typeface="Bodoni MT" panose="02070603080606020203" pitchFamily="18" charset="0"/>
            </a:rPr>
            <a:t>Speechiness</a:t>
          </a:r>
          <a:endParaRPr lang="en-US" sz="1200" b="1" dirty="0">
            <a:solidFill>
              <a:schemeClr val="accent1">
                <a:lumMod val="50000"/>
              </a:schemeClr>
            </a:solidFill>
            <a:latin typeface="Bodoni MT" panose="02070603080606020203" pitchFamily="18" charset="0"/>
          </a:endParaRPr>
        </a:p>
      </dgm:t>
    </dgm:pt>
    <dgm:pt modelId="{A5F8D079-119D-4BDB-97A7-37304DAB2F51}" type="parTrans" cxnId="{3FB5026A-89CC-4343-BF5C-83306A2C1060}">
      <dgm:prSet/>
      <dgm:spPr/>
      <dgm:t>
        <a:bodyPr/>
        <a:lstStyle/>
        <a:p>
          <a:endParaRPr lang="en-US"/>
        </a:p>
      </dgm:t>
    </dgm:pt>
    <dgm:pt modelId="{C718F04A-8CC1-4409-B34C-84A71EDE11B6}" type="sibTrans" cxnId="{3FB5026A-89CC-4343-BF5C-83306A2C1060}">
      <dgm:prSet/>
      <dgm:spPr/>
      <dgm:t>
        <a:bodyPr/>
        <a:lstStyle/>
        <a:p>
          <a:endParaRPr lang="en-US"/>
        </a:p>
      </dgm:t>
    </dgm:pt>
    <dgm:pt modelId="{1CDEA2F9-7578-4404-B405-A54097498AF0}">
      <dgm:prSet phldrT="[Text]" custT="1"/>
      <dgm:spPr/>
      <dgm:t>
        <a:bodyPr/>
        <a:lstStyle/>
        <a:p>
          <a:r>
            <a:rPr lang="en-US" sz="1200" b="1" dirty="0" err="1">
              <a:solidFill>
                <a:schemeClr val="accent1">
                  <a:lumMod val="50000"/>
                </a:schemeClr>
              </a:solidFill>
              <a:latin typeface="Bodoni MT" panose="02070603080606020203" pitchFamily="18" charset="0"/>
            </a:rPr>
            <a:t>Acousticness</a:t>
          </a:r>
          <a:endParaRPr lang="en-US" sz="1200" b="1" dirty="0">
            <a:solidFill>
              <a:schemeClr val="accent1">
                <a:lumMod val="50000"/>
              </a:schemeClr>
            </a:solidFill>
            <a:latin typeface="Bodoni MT" panose="02070603080606020203" pitchFamily="18" charset="0"/>
          </a:endParaRPr>
        </a:p>
      </dgm:t>
    </dgm:pt>
    <dgm:pt modelId="{219E0365-2359-4F37-A18D-84024168BA89}" type="parTrans" cxnId="{95D007EE-EB50-4D00-BD2C-FC522EB511EA}">
      <dgm:prSet/>
      <dgm:spPr/>
      <dgm:t>
        <a:bodyPr/>
        <a:lstStyle/>
        <a:p>
          <a:endParaRPr lang="en-US"/>
        </a:p>
      </dgm:t>
    </dgm:pt>
    <dgm:pt modelId="{2BD64D9B-5C28-4BD1-A9AD-E325FAD38B1D}" type="sibTrans" cxnId="{95D007EE-EB50-4D00-BD2C-FC522EB511EA}">
      <dgm:prSet/>
      <dgm:spPr/>
      <dgm:t>
        <a:bodyPr/>
        <a:lstStyle/>
        <a:p>
          <a:endParaRPr lang="en-US"/>
        </a:p>
      </dgm:t>
    </dgm:pt>
    <dgm:pt modelId="{DBB5767E-A97B-4E1C-8A7E-942AB610E441}">
      <dgm:prSet phldrT="[Text]" custT="1"/>
      <dgm:spPr/>
      <dgm:t>
        <a:bodyPr/>
        <a:lstStyle/>
        <a:p>
          <a:r>
            <a:rPr lang="en-US" sz="1200" b="1" dirty="0" err="1">
              <a:solidFill>
                <a:schemeClr val="accent1">
                  <a:lumMod val="50000"/>
                </a:schemeClr>
              </a:solidFill>
              <a:latin typeface="Bodoni MT" panose="02070603080606020203" pitchFamily="18" charset="0"/>
            </a:rPr>
            <a:t>Instramentalness</a:t>
          </a:r>
          <a:endParaRPr lang="en-US" sz="1200" b="1" dirty="0">
            <a:solidFill>
              <a:schemeClr val="accent1">
                <a:lumMod val="50000"/>
              </a:schemeClr>
            </a:solidFill>
            <a:latin typeface="Bodoni MT" panose="02070603080606020203" pitchFamily="18" charset="0"/>
          </a:endParaRPr>
        </a:p>
      </dgm:t>
    </dgm:pt>
    <dgm:pt modelId="{FC3B2898-E030-4F87-9EB4-FF6BD63ABEC0}" type="parTrans" cxnId="{1552DFCD-B241-43C2-8188-CF9F1E20DD11}">
      <dgm:prSet/>
      <dgm:spPr/>
      <dgm:t>
        <a:bodyPr/>
        <a:lstStyle/>
        <a:p>
          <a:endParaRPr lang="en-US"/>
        </a:p>
      </dgm:t>
    </dgm:pt>
    <dgm:pt modelId="{FE51B5D5-6195-4C6C-9B28-A271E4F69447}" type="sibTrans" cxnId="{1552DFCD-B241-43C2-8188-CF9F1E20DD11}">
      <dgm:prSet/>
      <dgm:spPr/>
      <dgm:t>
        <a:bodyPr/>
        <a:lstStyle/>
        <a:p>
          <a:endParaRPr lang="en-US"/>
        </a:p>
      </dgm:t>
    </dgm:pt>
    <dgm:pt modelId="{8FA23CAF-7ACB-4739-ACD6-20EC8AB11915}">
      <dgm:prSet phldrT="[Text]" custT="1"/>
      <dgm:spPr/>
      <dgm:t>
        <a:bodyPr/>
        <a:lstStyle/>
        <a:p>
          <a:r>
            <a:rPr lang="en-US" sz="1200" b="1" dirty="0">
              <a:solidFill>
                <a:schemeClr val="accent1">
                  <a:lumMod val="50000"/>
                </a:schemeClr>
              </a:solidFill>
              <a:latin typeface="Bodoni MT" panose="02070603080606020203" pitchFamily="18" charset="0"/>
            </a:rPr>
            <a:t>Liveness</a:t>
          </a:r>
        </a:p>
      </dgm:t>
    </dgm:pt>
    <dgm:pt modelId="{52984E25-7FA2-47C3-AB42-2190B1B98FFF}" type="parTrans" cxnId="{278D1432-8337-4D41-9CA9-4BCDF80ED124}">
      <dgm:prSet/>
      <dgm:spPr/>
      <dgm:t>
        <a:bodyPr/>
        <a:lstStyle/>
        <a:p>
          <a:endParaRPr lang="en-US"/>
        </a:p>
      </dgm:t>
    </dgm:pt>
    <dgm:pt modelId="{E0BBFBDF-4132-4E9D-B298-1B09475749C0}" type="sibTrans" cxnId="{278D1432-8337-4D41-9CA9-4BCDF80ED124}">
      <dgm:prSet/>
      <dgm:spPr/>
      <dgm:t>
        <a:bodyPr/>
        <a:lstStyle/>
        <a:p>
          <a:endParaRPr lang="en-US"/>
        </a:p>
      </dgm:t>
    </dgm:pt>
    <dgm:pt modelId="{B456D464-9435-4918-879E-E9CC3EB2E7AC}">
      <dgm:prSet phldrT="[Text]" custT="1"/>
      <dgm:spPr/>
      <dgm:t>
        <a:bodyPr/>
        <a:lstStyle/>
        <a:p>
          <a:r>
            <a:rPr lang="en-US" sz="1200" b="1" dirty="0">
              <a:solidFill>
                <a:schemeClr val="accent1">
                  <a:lumMod val="50000"/>
                </a:schemeClr>
              </a:solidFill>
              <a:latin typeface="Bodoni MT" panose="02070603080606020203" pitchFamily="18" charset="0"/>
            </a:rPr>
            <a:t>Valence</a:t>
          </a:r>
        </a:p>
      </dgm:t>
    </dgm:pt>
    <dgm:pt modelId="{34D13361-8E5C-4115-99AC-43C192EE4204}" type="parTrans" cxnId="{60E65656-2221-46F4-8003-A880AB8EA54D}">
      <dgm:prSet/>
      <dgm:spPr/>
      <dgm:t>
        <a:bodyPr/>
        <a:lstStyle/>
        <a:p>
          <a:endParaRPr lang="en-US"/>
        </a:p>
      </dgm:t>
    </dgm:pt>
    <dgm:pt modelId="{940BC450-4BE1-4176-B840-071DAE196799}" type="sibTrans" cxnId="{60E65656-2221-46F4-8003-A880AB8EA54D}">
      <dgm:prSet/>
      <dgm:spPr/>
      <dgm:t>
        <a:bodyPr/>
        <a:lstStyle/>
        <a:p>
          <a:endParaRPr lang="en-US"/>
        </a:p>
      </dgm:t>
    </dgm:pt>
    <dgm:pt modelId="{58D467BF-B0B3-4289-9254-32EE857BE8D0}">
      <dgm:prSet phldrT="[Text]" custT="1"/>
      <dgm:spPr/>
      <dgm:t>
        <a:bodyPr/>
        <a:lstStyle/>
        <a:p>
          <a:r>
            <a:rPr lang="en-US" sz="1200" b="1" dirty="0">
              <a:solidFill>
                <a:schemeClr val="accent1">
                  <a:lumMod val="50000"/>
                </a:schemeClr>
              </a:solidFill>
              <a:latin typeface="Bodoni MT" panose="02070603080606020203" pitchFamily="18" charset="0"/>
            </a:rPr>
            <a:t>Duration</a:t>
          </a:r>
        </a:p>
      </dgm:t>
    </dgm:pt>
    <dgm:pt modelId="{A1812789-5B59-49FE-8F70-510571FF2955}" type="parTrans" cxnId="{53D3CB54-EF99-41F2-ABD2-8101E637978E}">
      <dgm:prSet/>
      <dgm:spPr/>
      <dgm:t>
        <a:bodyPr/>
        <a:lstStyle/>
        <a:p>
          <a:endParaRPr lang="en-US"/>
        </a:p>
      </dgm:t>
    </dgm:pt>
    <dgm:pt modelId="{DBFCB926-554D-4216-B728-035EA2CD1895}" type="sibTrans" cxnId="{53D3CB54-EF99-41F2-ABD2-8101E637978E}">
      <dgm:prSet/>
      <dgm:spPr/>
      <dgm:t>
        <a:bodyPr/>
        <a:lstStyle/>
        <a:p>
          <a:endParaRPr lang="en-US"/>
        </a:p>
      </dgm:t>
    </dgm:pt>
    <dgm:pt modelId="{CC562953-DB1A-42F1-8430-C0278AFF88AF}">
      <dgm:prSet phldrT="[Text]" custT="1"/>
      <dgm:spPr/>
      <dgm:t>
        <a:bodyPr/>
        <a:lstStyle/>
        <a:p>
          <a:r>
            <a:rPr lang="en-US" sz="1200" dirty="0">
              <a:solidFill>
                <a:schemeClr val="accent1">
                  <a:lumMod val="50000"/>
                </a:schemeClr>
              </a:solidFill>
              <a:latin typeface="Bodoni MT" panose="02070603080606020203" pitchFamily="18" charset="0"/>
            </a:rPr>
            <a:t>Time </a:t>
          </a:r>
          <a:r>
            <a:rPr lang="en-US" sz="1200" b="1" dirty="0">
              <a:solidFill>
                <a:schemeClr val="accent1">
                  <a:lumMod val="50000"/>
                </a:schemeClr>
              </a:solidFill>
              <a:latin typeface="Bodoni MT" panose="02070603080606020203" pitchFamily="18" charset="0"/>
            </a:rPr>
            <a:t>Signature</a:t>
          </a:r>
        </a:p>
      </dgm:t>
    </dgm:pt>
    <dgm:pt modelId="{A29F2582-A087-4F19-8C81-BCDC75C5D800}" type="parTrans" cxnId="{2656F888-1A88-4608-BB1D-6062C5A1426D}">
      <dgm:prSet/>
      <dgm:spPr/>
      <dgm:t>
        <a:bodyPr/>
        <a:lstStyle/>
        <a:p>
          <a:endParaRPr lang="en-US"/>
        </a:p>
      </dgm:t>
    </dgm:pt>
    <dgm:pt modelId="{3D944B95-9B0B-400D-8293-DC42ED911974}" type="sibTrans" cxnId="{2656F888-1A88-4608-BB1D-6062C5A1426D}">
      <dgm:prSet/>
      <dgm:spPr/>
      <dgm:t>
        <a:bodyPr/>
        <a:lstStyle/>
        <a:p>
          <a:endParaRPr lang="en-US"/>
        </a:p>
      </dgm:t>
    </dgm:pt>
    <dgm:pt modelId="{0F39F59A-085B-49C3-8219-2701196B462B}" type="pres">
      <dgm:prSet presAssocID="{6AB8E391-B104-4EB3-AB77-9C874C08FBD0}" presName="diagram" presStyleCnt="0">
        <dgm:presLayoutVars>
          <dgm:dir/>
          <dgm:resizeHandles val="exact"/>
        </dgm:presLayoutVars>
      </dgm:prSet>
      <dgm:spPr/>
    </dgm:pt>
    <dgm:pt modelId="{23C0D831-F216-49E8-9AC7-7DB0FECBEB43}" type="pres">
      <dgm:prSet presAssocID="{A8AD696C-DE9D-4B05-A173-9C686D0B9C99}" presName="node" presStyleLbl="node1" presStyleIdx="0" presStyleCnt="13">
        <dgm:presLayoutVars>
          <dgm:bulletEnabled val="1"/>
        </dgm:presLayoutVars>
      </dgm:prSet>
      <dgm:spPr/>
    </dgm:pt>
    <dgm:pt modelId="{F6A717ED-863D-4D98-86A2-36C9E06A123A}" type="pres">
      <dgm:prSet presAssocID="{DF9B984D-416B-41DF-BE91-579DD7C5F87D}" presName="sibTrans" presStyleCnt="0"/>
      <dgm:spPr/>
    </dgm:pt>
    <dgm:pt modelId="{5C078216-6B49-460C-856B-B9BB50A9E6FF}" type="pres">
      <dgm:prSet presAssocID="{C774E943-C3B2-4095-B7B5-9082BE39E433}" presName="node" presStyleLbl="node1" presStyleIdx="1" presStyleCnt="13">
        <dgm:presLayoutVars>
          <dgm:bulletEnabled val="1"/>
        </dgm:presLayoutVars>
      </dgm:prSet>
      <dgm:spPr/>
    </dgm:pt>
    <dgm:pt modelId="{7D3F1D13-361C-4E9A-B74C-27F2C8FCD814}" type="pres">
      <dgm:prSet presAssocID="{6F0D466F-FF27-411B-B211-7B83F2838679}" presName="sibTrans" presStyleCnt="0"/>
      <dgm:spPr/>
    </dgm:pt>
    <dgm:pt modelId="{38C0CDFE-1794-4E40-BF94-C1F207C093B3}" type="pres">
      <dgm:prSet presAssocID="{C8DDFBD3-DAD0-4C4D-BF59-B55FD4940DBB}" presName="node" presStyleLbl="node1" presStyleIdx="2" presStyleCnt="13">
        <dgm:presLayoutVars>
          <dgm:bulletEnabled val="1"/>
        </dgm:presLayoutVars>
      </dgm:prSet>
      <dgm:spPr/>
    </dgm:pt>
    <dgm:pt modelId="{9332E2AC-B0CD-42A3-B19E-92D22B4130E6}" type="pres">
      <dgm:prSet presAssocID="{71DC8F16-91F5-452C-BCCD-F596C3F8BBC1}" presName="sibTrans" presStyleCnt="0"/>
      <dgm:spPr/>
    </dgm:pt>
    <dgm:pt modelId="{873F92EB-2CBB-4DED-9ABB-512DCE2331E9}" type="pres">
      <dgm:prSet presAssocID="{FE8AE829-88E6-4B8D-B8E5-4DFFAD4D56EE}" presName="node" presStyleLbl="node1" presStyleIdx="3" presStyleCnt="13">
        <dgm:presLayoutVars>
          <dgm:bulletEnabled val="1"/>
        </dgm:presLayoutVars>
      </dgm:prSet>
      <dgm:spPr/>
    </dgm:pt>
    <dgm:pt modelId="{9089A40C-D956-4050-A39D-44C8BC8EC40C}" type="pres">
      <dgm:prSet presAssocID="{C5411A07-3C87-45B9-80E8-FDF30C228E4E}" presName="sibTrans" presStyleCnt="0"/>
      <dgm:spPr/>
    </dgm:pt>
    <dgm:pt modelId="{BE8F70B7-C094-4970-9D48-DE5253CCE75A}" type="pres">
      <dgm:prSet presAssocID="{681AFA6E-3BEF-4E6D-B878-9C5DA67B2C25}" presName="node" presStyleLbl="node1" presStyleIdx="4" presStyleCnt="13">
        <dgm:presLayoutVars>
          <dgm:bulletEnabled val="1"/>
        </dgm:presLayoutVars>
      </dgm:prSet>
      <dgm:spPr/>
    </dgm:pt>
    <dgm:pt modelId="{06DD7818-7215-4AE9-9B52-9A335DECA1AA}" type="pres">
      <dgm:prSet presAssocID="{2A400E58-6D3B-486C-987D-BA9B8ED096FB}" presName="sibTrans" presStyleCnt="0"/>
      <dgm:spPr/>
    </dgm:pt>
    <dgm:pt modelId="{FD1DB93E-6CC0-414C-9F75-320A363A0F22}" type="pres">
      <dgm:prSet presAssocID="{007A9F89-D596-4C60-A37D-118F1E9119C9}" presName="node" presStyleLbl="node1" presStyleIdx="5" presStyleCnt="13">
        <dgm:presLayoutVars>
          <dgm:bulletEnabled val="1"/>
        </dgm:presLayoutVars>
      </dgm:prSet>
      <dgm:spPr/>
    </dgm:pt>
    <dgm:pt modelId="{3B488361-A6B3-4893-98C7-68C5B93A3937}" type="pres">
      <dgm:prSet presAssocID="{B15116E0-0A1E-47A0-9EEA-DE2432D56387}" presName="sibTrans" presStyleCnt="0"/>
      <dgm:spPr/>
    </dgm:pt>
    <dgm:pt modelId="{53FB443F-32FA-4C87-9BD9-E9133E4EA6F5}" type="pres">
      <dgm:prSet presAssocID="{CB4EF1E9-AA98-46B3-B4AB-D560E97E78BB}" presName="node" presStyleLbl="node1" presStyleIdx="6" presStyleCnt="13">
        <dgm:presLayoutVars>
          <dgm:bulletEnabled val="1"/>
        </dgm:presLayoutVars>
      </dgm:prSet>
      <dgm:spPr/>
    </dgm:pt>
    <dgm:pt modelId="{C063F8D2-E418-4726-B0F5-C457FEAC56E2}" type="pres">
      <dgm:prSet presAssocID="{C718F04A-8CC1-4409-B34C-84A71EDE11B6}" presName="sibTrans" presStyleCnt="0"/>
      <dgm:spPr/>
    </dgm:pt>
    <dgm:pt modelId="{113F2027-C8CF-4EB4-86E5-76273C98F703}" type="pres">
      <dgm:prSet presAssocID="{1CDEA2F9-7578-4404-B405-A54097498AF0}" presName="node" presStyleLbl="node1" presStyleIdx="7" presStyleCnt="13">
        <dgm:presLayoutVars>
          <dgm:bulletEnabled val="1"/>
        </dgm:presLayoutVars>
      </dgm:prSet>
      <dgm:spPr/>
    </dgm:pt>
    <dgm:pt modelId="{DBACBC4E-20A8-4876-B41E-36547F894EB4}" type="pres">
      <dgm:prSet presAssocID="{2BD64D9B-5C28-4BD1-A9AD-E325FAD38B1D}" presName="sibTrans" presStyleCnt="0"/>
      <dgm:spPr/>
    </dgm:pt>
    <dgm:pt modelId="{C3CA798E-AB6D-4EA7-BF64-19395F53CAE5}" type="pres">
      <dgm:prSet presAssocID="{DBB5767E-A97B-4E1C-8A7E-942AB610E441}" presName="node" presStyleLbl="node1" presStyleIdx="8" presStyleCnt="13" custScaleX="110382">
        <dgm:presLayoutVars>
          <dgm:bulletEnabled val="1"/>
        </dgm:presLayoutVars>
      </dgm:prSet>
      <dgm:spPr/>
    </dgm:pt>
    <dgm:pt modelId="{94512E59-CAD2-476A-B65F-9D9CBCB66432}" type="pres">
      <dgm:prSet presAssocID="{FE51B5D5-6195-4C6C-9B28-A271E4F69447}" presName="sibTrans" presStyleCnt="0"/>
      <dgm:spPr/>
    </dgm:pt>
    <dgm:pt modelId="{18FB9BD0-EB95-478F-9FC4-BFC2D71F8AFA}" type="pres">
      <dgm:prSet presAssocID="{8FA23CAF-7ACB-4739-ACD6-20EC8AB11915}" presName="node" presStyleLbl="node1" presStyleIdx="9" presStyleCnt="13">
        <dgm:presLayoutVars>
          <dgm:bulletEnabled val="1"/>
        </dgm:presLayoutVars>
      </dgm:prSet>
      <dgm:spPr/>
    </dgm:pt>
    <dgm:pt modelId="{CD109146-BA99-446B-A496-188CA3B6E78E}" type="pres">
      <dgm:prSet presAssocID="{E0BBFBDF-4132-4E9D-B298-1B09475749C0}" presName="sibTrans" presStyleCnt="0"/>
      <dgm:spPr/>
    </dgm:pt>
    <dgm:pt modelId="{41469D99-7F85-4727-818E-23066DB970AA}" type="pres">
      <dgm:prSet presAssocID="{B456D464-9435-4918-879E-E9CC3EB2E7AC}" presName="node" presStyleLbl="node1" presStyleIdx="10" presStyleCnt="13">
        <dgm:presLayoutVars>
          <dgm:bulletEnabled val="1"/>
        </dgm:presLayoutVars>
      </dgm:prSet>
      <dgm:spPr/>
    </dgm:pt>
    <dgm:pt modelId="{0A50F265-C518-4241-B467-41CBF67834D7}" type="pres">
      <dgm:prSet presAssocID="{940BC450-4BE1-4176-B840-071DAE196799}" presName="sibTrans" presStyleCnt="0"/>
      <dgm:spPr/>
    </dgm:pt>
    <dgm:pt modelId="{D5963A14-2F03-488F-96B8-DC479D6229D2}" type="pres">
      <dgm:prSet presAssocID="{58D467BF-B0B3-4289-9254-32EE857BE8D0}" presName="node" presStyleLbl="node1" presStyleIdx="11" presStyleCnt="13">
        <dgm:presLayoutVars>
          <dgm:bulletEnabled val="1"/>
        </dgm:presLayoutVars>
      </dgm:prSet>
      <dgm:spPr/>
    </dgm:pt>
    <dgm:pt modelId="{6223C241-FFCF-4BF0-9885-FE7DCDFC2840}" type="pres">
      <dgm:prSet presAssocID="{DBFCB926-554D-4216-B728-035EA2CD1895}" presName="sibTrans" presStyleCnt="0"/>
      <dgm:spPr/>
    </dgm:pt>
    <dgm:pt modelId="{1156B710-9D6E-4826-A794-5C59ADE9FC0D}" type="pres">
      <dgm:prSet presAssocID="{CC562953-DB1A-42F1-8430-C0278AFF88AF}" presName="node" presStyleLbl="node1" presStyleIdx="12" presStyleCnt="13">
        <dgm:presLayoutVars>
          <dgm:bulletEnabled val="1"/>
        </dgm:presLayoutVars>
      </dgm:prSet>
      <dgm:spPr/>
    </dgm:pt>
  </dgm:ptLst>
  <dgm:cxnLst>
    <dgm:cxn modelId="{2CDBC511-B35C-4253-A1BC-F681923CC10F}" type="presOf" srcId="{007A9F89-D596-4C60-A37D-118F1E9119C9}" destId="{FD1DB93E-6CC0-414C-9F75-320A363A0F22}" srcOrd="0" destOrd="0" presId="urn:microsoft.com/office/officeart/2005/8/layout/default"/>
    <dgm:cxn modelId="{3E0B691A-0A01-4D7D-ACB6-481D39419CA9}" type="presOf" srcId="{C774E943-C3B2-4095-B7B5-9082BE39E433}" destId="{5C078216-6B49-460C-856B-B9BB50A9E6FF}" srcOrd="0" destOrd="0" presId="urn:microsoft.com/office/officeart/2005/8/layout/default"/>
    <dgm:cxn modelId="{1C0F2A1E-EE6E-482D-9F4F-5F57E2378DB8}" type="presOf" srcId="{8FA23CAF-7ACB-4739-ACD6-20EC8AB11915}" destId="{18FB9BD0-EB95-478F-9FC4-BFC2D71F8AFA}" srcOrd="0" destOrd="0" presId="urn:microsoft.com/office/officeart/2005/8/layout/default"/>
    <dgm:cxn modelId="{FC10032A-39A2-46FB-90A2-416786BE38D4}" srcId="{6AB8E391-B104-4EB3-AB77-9C874C08FBD0}" destId="{FE8AE829-88E6-4B8D-B8E5-4DFFAD4D56EE}" srcOrd="3" destOrd="0" parTransId="{2F2ED0E4-EE93-4F54-A59B-69E420C5B3B7}" sibTransId="{C5411A07-3C87-45B9-80E8-FDF30C228E4E}"/>
    <dgm:cxn modelId="{278D1432-8337-4D41-9CA9-4BCDF80ED124}" srcId="{6AB8E391-B104-4EB3-AB77-9C874C08FBD0}" destId="{8FA23CAF-7ACB-4739-ACD6-20EC8AB11915}" srcOrd="9" destOrd="0" parTransId="{52984E25-7FA2-47C3-AB42-2190B1B98FFF}" sibTransId="{E0BBFBDF-4132-4E9D-B298-1B09475749C0}"/>
    <dgm:cxn modelId="{41D9E234-B55E-4C8C-B0D2-6D3E7E5A2FEC}" type="presOf" srcId="{1CDEA2F9-7578-4404-B405-A54097498AF0}" destId="{113F2027-C8CF-4EB4-86E5-76273C98F703}" srcOrd="0" destOrd="0" presId="urn:microsoft.com/office/officeart/2005/8/layout/default"/>
    <dgm:cxn modelId="{FBAFCC3E-3964-459B-9F13-CBE48FA8014F}" type="presOf" srcId="{DBB5767E-A97B-4E1C-8A7E-942AB610E441}" destId="{C3CA798E-AB6D-4EA7-BF64-19395F53CAE5}" srcOrd="0" destOrd="0" presId="urn:microsoft.com/office/officeart/2005/8/layout/default"/>
    <dgm:cxn modelId="{4D6A0B60-B699-487D-9F65-B9CF654FC24A}" type="presOf" srcId="{A8AD696C-DE9D-4B05-A173-9C686D0B9C99}" destId="{23C0D831-F216-49E8-9AC7-7DB0FECBEB43}" srcOrd="0" destOrd="0" presId="urn:microsoft.com/office/officeart/2005/8/layout/default"/>
    <dgm:cxn modelId="{3FB5026A-89CC-4343-BF5C-83306A2C1060}" srcId="{6AB8E391-B104-4EB3-AB77-9C874C08FBD0}" destId="{CB4EF1E9-AA98-46B3-B4AB-D560E97E78BB}" srcOrd="6" destOrd="0" parTransId="{A5F8D079-119D-4BDB-97A7-37304DAB2F51}" sibTransId="{C718F04A-8CC1-4409-B34C-84A71EDE11B6}"/>
    <dgm:cxn modelId="{4D0A786E-80B9-4738-8C16-EA4EC2975F4F}" type="presOf" srcId="{681AFA6E-3BEF-4E6D-B878-9C5DA67B2C25}" destId="{BE8F70B7-C094-4970-9D48-DE5253CCE75A}" srcOrd="0" destOrd="0" presId="urn:microsoft.com/office/officeart/2005/8/layout/default"/>
    <dgm:cxn modelId="{007AE050-DC53-43B3-813A-E39424ACD755}" srcId="{6AB8E391-B104-4EB3-AB77-9C874C08FBD0}" destId="{A8AD696C-DE9D-4B05-A173-9C686D0B9C99}" srcOrd="0" destOrd="0" parTransId="{261023EE-B19D-4AE9-BB73-13C81A4E922A}" sibTransId="{DF9B984D-416B-41DF-BE91-579DD7C5F87D}"/>
    <dgm:cxn modelId="{53D3CB54-EF99-41F2-ABD2-8101E637978E}" srcId="{6AB8E391-B104-4EB3-AB77-9C874C08FBD0}" destId="{58D467BF-B0B3-4289-9254-32EE857BE8D0}" srcOrd="11" destOrd="0" parTransId="{A1812789-5B59-49FE-8F70-510571FF2955}" sibTransId="{DBFCB926-554D-4216-B728-035EA2CD1895}"/>
    <dgm:cxn modelId="{69138C75-7A07-4361-9970-44F40E35380A}" type="presOf" srcId="{FE8AE829-88E6-4B8D-B8E5-4DFFAD4D56EE}" destId="{873F92EB-2CBB-4DED-9ABB-512DCE2331E9}" srcOrd="0" destOrd="0" presId="urn:microsoft.com/office/officeart/2005/8/layout/default"/>
    <dgm:cxn modelId="{60E65656-2221-46F4-8003-A880AB8EA54D}" srcId="{6AB8E391-B104-4EB3-AB77-9C874C08FBD0}" destId="{B456D464-9435-4918-879E-E9CC3EB2E7AC}" srcOrd="10" destOrd="0" parTransId="{34D13361-8E5C-4115-99AC-43C192EE4204}" sibTransId="{940BC450-4BE1-4176-B840-071DAE196799}"/>
    <dgm:cxn modelId="{FBE60558-BE06-4F5C-A495-EBCDF9E12806}" srcId="{6AB8E391-B104-4EB3-AB77-9C874C08FBD0}" destId="{C8DDFBD3-DAD0-4C4D-BF59-B55FD4940DBB}" srcOrd="2" destOrd="0" parTransId="{5D339028-AE5F-4577-87AA-73D8F706B5B1}" sibTransId="{71DC8F16-91F5-452C-BCCD-F596C3F8BBC1}"/>
    <dgm:cxn modelId="{A7751258-3ADB-47E6-9767-617805D7DEF4}" type="presOf" srcId="{58D467BF-B0B3-4289-9254-32EE857BE8D0}" destId="{D5963A14-2F03-488F-96B8-DC479D6229D2}" srcOrd="0" destOrd="0" presId="urn:microsoft.com/office/officeart/2005/8/layout/default"/>
    <dgm:cxn modelId="{54B35F7C-B618-4149-AD0A-B14AC141C98F}" srcId="{6AB8E391-B104-4EB3-AB77-9C874C08FBD0}" destId="{C774E943-C3B2-4095-B7B5-9082BE39E433}" srcOrd="1" destOrd="0" parTransId="{FE2335E9-E045-4D3F-B8F8-6C46E1F8971A}" sibTransId="{6F0D466F-FF27-411B-B211-7B83F2838679}"/>
    <dgm:cxn modelId="{2656F888-1A88-4608-BB1D-6062C5A1426D}" srcId="{6AB8E391-B104-4EB3-AB77-9C874C08FBD0}" destId="{CC562953-DB1A-42F1-8430-C0278AFF88AF}" srcOrd="12" destOrd="0" parTransId="{A29F2582-A087-4F19-8C81-BCDC75C5D800}" sibTransId="{3D944B95-9B0B-400D-8293-DC42ED911974}"/>
    <dgm:cxn modelId="{39F9F692-5CCA-4A73-8939-797DAC724676}" type="presOf" srcId="{CC562953-DB1A-42F1-8430-C0278AFF88AF}" destId="{1156B710-9D6E-4826-A794-5C59ADE9FC0D}" srcOrd="0" destOrd="0" presId="urn:microsoft.com/office/officeart/2005/8/layout/default"/>
    <dgm:cxn modelId="{A62D1697-805D-4391-AE89-8D36DD8F72B5}" srcId="{6AB8E391-B104-4EB3-AB77-9C874C08FBD0}" destId="{681AFA6E-3BEF-4E6D-B878-9C5DA67B2C25}" srcOrd="4" destOrd="0" parTransId="{EF489838-3B12-4451-A343-0ED44DA52571}" sibTransId="{2A400E58-6D3B-486C-987D-BA9B8ED096FB}"/>
    <dgm:cxn modelId="{C55FB4C4-1BAC-46D4-89BC-12306D895151}" type="presOf" srcId="{6AB8E391-B104-4EB3-AB77-9C874C08FBD0}" destId="{0F39F59A-085B-49C3-8219-2701196B462B}" srcOrd="0" destOrd="0" presId="urn:microsoft.com/office/officeart/2005/8/layout/default"/>
    <dgm:cxn modelId="{1552DFCD-B241-43C2-8188-CF9F1E20DD11}" srcId="{6AB8E391-B104-4EB3-AB77-9C874C08FBD0}" destId="{DBB5767E-A97B-4E1C-8A7E-942AB610E441}" srcOrd="8" destOrd="0" parTransId="{FC3B2898-E030-4F87-9EB4-FF6BD63ABEC0}" sibTransId="{FE51B5D5-6195-4C6C-9B28-A271E4F69447}"/>
    <dgm:cxn modelId="{094551D3-0B80-4C18-BA07-5864E6F217D1}" type="presOf" srcId="{CB4EF1E9-AA98-46B3-B4AB-D560E97E78BB}" destId="{53FB443F-32FA-4C87-9BD9-E9133E4EA6F5}" srcOrd="0" destOrd="0" presId="urn:microsoft.com/office/officeart/2005/8/layout/default"/>
    <dgm:cxn modelId="{FA0680E7-648D-4AB2-9B34-D34E953B09C2}" srcId="{6AB8E391-B104-4EB3-AB77-9C874C08FBD0}" destId="{007A9F89-D596-4C60-A37D-118F1E9119C9}" srcOrd="5" destOrd="0" parTransId="{9C352F55-669F-4DAB-A4D1-D41ED25C8A89}" sibTransId="{B15116E0-0A1E-47A0-9EEA-DE2432D56387}"/>
    <dgm:cxn modelId="{95D007EE-EB50-4D00-BD2C-FC522EB511EA}" srcId="{6AB8E391-B104-4EB3-AB77-9C874C08FBD0}" destId="{1CDEA2F9-7578-4404-B405-A54097498AF0}" srcOrd="7" destOrd="0" parTransId="{219E0365-2359-4F37-A18D-84024168BA89}" sibTransId="{2BD64D9B-5C28-4BD1-A9AD-E325FAD38B1D}"/>
    <dgm:cxn modelId="{43C0E4F2-1341-4C9B-BF23-D29334A8C253}" type="presOf" srcId="{B456D464-9435-4918-879E-E9CC3EB2E7AC}" destId="{41469D99-7F85-4727-818E-23066DB970AA}" srcOrd="0" destOrd="0" presId="urn:microsoft.com/office/officeart/2005/8/layout/default"/>
    <dgm:cxn modelId="{553F41F3-4121-47F3-858A-DC279922F8B3}" type="presOf" srcId="{C8DDFBD3-DAD0-4C4D-BF59-B55FD4940DBB}" destId="{38C0CDFE-1794-4E40-BF94-C1F207C093B3}" srcOrd="0" destOrd="0" presId="urn:microsoft.com/office/officeart/2005/8/layout/default"/>
    <dgm:cxn modelId="{FFC63A6B-2C62-4CEB-B2EF-4051785B11EB}" type="presParOf" srcId="{0F39F59A-085B-49C3-8219-2701196B462B}" destId="{23C0D831-F216-49E8-9AC7-7DB0FECBEB43}" srcOrd="0" destOrd="0" presId="urn:microsoft.com/office/officeart/2005/8/layout/default"/>
    <dgm:cxn modelId="{1B8240E4-4D47-4FA9-807E-61B374DF1A79}" type="presParOf" srcId="{0F39F59A-085B-49C3-8219-2701196B462B}" destId="{F6A717ED-863D-4D98-86A2-36C9E06A123A}" srcOrd="1" destOrd="0" presId="urn:microsoft.com/office/officeart/2005/8/layout/default"/>
    <dgm:cxn modelId="{B73FF5F2-B21E-4CB2-9454-570B085878C1}" type="presParOf" srcId="{0F39F59A-085B-49C3-8219-2701196B462B}" destId="{5C078216-6B49-460C-856B-B9BB50A9E6FF}" srcOrd="2" destOrd="0" presId="urn:microsoft.com/office/officeart/2005/8/layout/default"/>
    <dgm:cxn modelId="{98FC7FE3-6D3C-4865-ABF9-DB6B36EE0332}" type="presParOf" srcId="{0F39F59A-085B-49C3-8219-2701196B462B}" destId="{7D3F1D13-361C-4E9A-B74C-27F2C8FCD814}" srcOrd="3" destOrd="0" presId="urn:microsoft.com/office/officeart/2005/8/layout/default"/>
    <dgm:cxn modelId="{F4C0E627-55D5-42B8-85C0-34632EAFC8D3}" type="presParOf" srcId="{0F39F59A-085B-49C3-8219-2701196B462B}" destId="{38C0CDFE-1794-4E40-BF94-C1F207C093B3}" srcOrd="4" destOrd="0" presId="urn:microsoft.com/office/officeart/2005/8/layout/default"/>
    <dgm:cxn modelId="{930411DE-5575-464B-8D21-D6350FBDD85A}" type="presParOf" srcId="{0F39F59A-085B-49C3-8219-2701196B462B}" destId="{9332E2AC-B0CD-42A3-B19E-92D22B4130E6}" srcOrd="5" destOrd="0" presId="urn:microsoft.com/office/officeart/2005/8/layout/default"/>
    <dgm:cxn modelId="{E9C5B5BF-6752-4DC3-9907-B6B982334E3A}" type="presParOf" srcId="{0F39F59A-085B-49C3-8219-2701196B462B}" destId="{873F92EB-2CBB-4DED-9ABB-512DCE2331E9}" srcOrd="6" destOrd="0" presId="urn:microsoft.com/office/officeart/2005/8/layout/default"/>
    <dgm:cxn modelId="{EB63CD76-3625-4FCC-A05A-F7E8616DFE5B}" type="presParOf" srcId="{0F39F59A-085B-49C3-8219-2701196B462B}" destId="{9089A40C-D956-4050-A39D-44C8BC8EC40C}" srcOrd="7" destOrd="0" presId="urn:microsoft.com/office/officeart/2005/8/layout/default"/>
    <dgm:cxn modelId="{8E2E9101-49B4-41C1-BA7B-D430EE3D9627}" type="presParOf" srcId="{0F39F59A-085B-49C3-8219-2701196B462B}" destId="{BE8F70B7-C094-4970-9D48-DE5253CCE75A}" srcOrd="8" destOrd="0" presId="urn:microsoft.com/office/officeart/2005/8/layout/default"/>
    <dgm:cxn modelId="{F77B7658-6916-4C3F-AC00-1F44DA15A371}" type="presParOf" srcId="{0F39F59A-085B-49C3-8219-2701196B462B}" destId="{06DD7818-7215-4AE9-9B52-9A335DECA1AA}" srcOrd="9" destOrd="0" presId="urn:microsoft.com/office/officeart/2005/8/layout/default"/>
    <dgm:cxn modelId="{CE5136C7-DD1A-4840-846B-FD6C9921C3C8}" type="presParOf" srcId="{0F39F59A-085B-49C3-8219-2701196B462B}" destId="{FD1DB93E-6CC0-414C-9F75-320A363A0F22}" srcOrd="10" destOrd="0" presId="urn:microsoft.com/office/officeart/2005/8/layout/default"/>
    <dgm:cxn modelId="{1D976F66-04E6-476C-A2E4-D0D9DF608DBC}" type="presParOf" srcId="{0F39F59A-085B-49C3-8219-2701196B462B}" destId="{3B488361-A6B3-4893-98C7-68C5B93A3937}" srcOrd="11" destOrd="0" presId="urn:microsoft.com/office/officeart/2005/8/layout/default"/>
    <dgm:cxn modelId="{38DA9FB6-BB19-4D9E-AFA1-22149DECD301}" type="presParOf" srcId="{0F39F59A-085B-49C3-8219-2701196B462B}" destId="{53FB443F-32FA-4C87-9BD9-E9133E4EA6F5}" srcOrd="12" destOrd="0" presId="urn:microsoft.com/office/officeart/2005/8/layout/default"/>
    <dgm:cxn modelId="{9EAD5176-9951-48DC-8ECB-DD490E036558}" type="presParOf" srcId="{0F39F59A-085B-49C3-8219-2701196B462B}" destId="{C063F8D2-E418-4726-B0F5-C457FEAC56E2}" srcOrd="13" destOrd="0" presId="urn:microsoft.com/office/officeart/2005/8/layout/default"/>
    <dgm:cxn modelId="{B5C74B37-731B-4C34-88B2-B48D6AC4C954}" type="presParOf" srcId="{0F39F59A-085B-49C3-8219-2701196B462B}" destId="{113F2027-C8CF-4EB4-86E5-76273C98F703}" srcOrd="14" destOrd="0" presId="urn:microsoft.com/office/officeart/2005/8/layout/default"/>
    <dgm:cxn modelId="{939A598F-FF72-4075-AD0B-EE506047BD50}" type="presParOf" srcId="{0F39F59A-085B-49C3-8219-2701196B462B}" destId="{DBACBC4E-20A8-4876-B41E-36547F894EB4}" srcOrd="15" destOrd="0" presId="urn:microsoft.com/office/officeart/2005/8/layout/default"/>
    <dgm:cxn modelId="{AB81823D-F69A-445F-80AF-66FAE06FE808}" type="presParOf" srcId="{0F39F59A-085B-49C3-8219-2701196B462B}" destId="{C3CA798E-AB6D-4EA7-BF64-19395F53CAE5}" srcOrd="16" destOrd="0" presId="urn:microsoft.com/office/officeart/2005/8/layout/default"/>
    <dgm:cxn modelId="{F920E289-CEF3-4F32-9648-4E4002AB62A9}" type="presParOf" srcId="{0F39F59A-085B-49C3-8219-2701196B462B}" destId="{94512E59-CAD2-476A-B65F-9D9CBCB66432}" srcOrd="17" destOrd="0" presId="urn:microsoft.com/office/officeart/2005/8/layout/default"/>
    <dgm:cxn modelId="{641762D3-918A-45E7-9EDF-B2A3C9603C01}" type="presParOf" srcId="{0F39F59A-085B-49C3-8219-2701196B462B}" destId="{18FB9BD0-EB95-478F-9FC4-BFC2D71F8AFA}" srcOrd="18" destOrd="0" presId="urn:microsoft.com/office/officeart/2005/8/layout/default"/>
    <dgm:cxn modelId="{3BCB3432-7D31-466F-9FBC-DC4A75D3B848}" type="presParOf" srcId="{0F39F59A-085B-49C3-8219-2701196B462B}" destId="{CD109146-BA99-446B-A496-188CA3B6E78E}" srcOrd="19" destOrd="0" presId="urn:microsoft.com/office/officeart/2005/8/layout/default"/>
    <dgm:cxn modelId="{38B91A91-2A2B-466C-AE15-F4DDAE1C31D0}" type="presParOf" srcId="{0F39F59A-085B-49C3-8219-2701196B462B}" destId="{41469D99-7F85-4727-818E-23066DB970AA}" srcOrd="20" destOrd="0" presId="urn:microsoft.com/office/officeart/2005/8/layout/default"/>
    <dgm:cxn modelId="{A450F4B6-E5B8-40EA-95BC-418B662B111F}" type="presParOf" srcId="{0F39F59A-085B-49C3-8219-2701196B462B}" destId="{0A50F265-C518-4241-B467-41CBF67834D7}" srcOrd="21" destOrd="0" presId="urn:microsoft.com/office/officeart/2005/8/layout/default"/>
    <dgm:cxn modelId="{042957AA-79AF-4A4F-A4FC-8C4B4D966DBF}" type="presParOf" srcId="{0F39F59A-085B-49C3-8219-2701196B462B}" destId="{D5963A14-2F03-488F-96B8-DC479D6229D2}" srcOrd="22" destOrd="0" presId="urn:microsoft.com/office/officeart/2005/8/layout/default"/>
    <dgm:cxn modelId="{A713746E-D568-43F0-B88F-F687057E77B2}" type="presParOf" srcId="{0F39F59A-085B-49C3-8219-2701196B462B}" destId="{6223C241-FFCF-4BF0-9885-FE7DCDFC2840}" srcOrd="23" destOrd="0" presId="urn:microsoft.com/office/officeart/2005/8/layout/default"/>
    <dgm:cxn modelId="{A9C7CB45-8DFA-42C5-BAEC-90E4184C3F4B}" type="presParOf" srcId="{0F39F59A-085B-49C3-8219-2701196B462B}" destId="{1156B710-9D6E-4826-A794-5C59ADE9FC0D}" srcOrd="2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E934EE9-8A69-4120-A415-857F9B27883C}">
      <dsp:nvSpPr>
        <dsp:cNvPr id="0" name=""/>
        <dsp:cNvSpPr/>
      </dsp:nvSpPr>
      <dsp:spPr>
        <a:xfrm>
          <a:off x="0" y="0"/>
          <a:ext cx="8524649" cy="1764959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Data Collection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Spotify API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Tool: Python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700" kern="1200" dirty="0"/>
        </a:p>
      </dsp:txBody>
      <dsp:txXfrm>
        <a:off x="1845161" y="0"/>
        <a:ext cx="6679487" cy="1764959"/>
      </dsp:txXfrm>
    </dsp:sp>
    <dsp:sp modelId="{25D56467-A09B-4FEF-BDFF-1F63390036F7}">
      <dsp:nvSpPr>
        <dsp:cNvPr id="0" name=""/>
        <dsp:cNvSpPr/>
      </dsp:nvSpPr>
      <dsp:spPr>
        <a:xfrm>
          <a:off x="140231" y="321551"/>
          <a:ext cx="1704929" cy="1121855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8000" r="-8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A89A362-3FFE-4C4B-B14B-A657B1BF48F1}">
      <dsp:nvSpPr>
        <dsp:cNvPr id="0" name=""/>
        <dsp:cNvSpPr/>
      </dsp:nvSpPr>
      <dsp:spPr>
        <a:xfrm>
          <a:off x="0" y="1905191"/>
          <a:ext cx="8524649" cy="1402319"/>
        </a:xfrm>
        <a:prstGeom prst="roundRect">
          <a:avLst>
            <a:gd name="adj" fmla="val 10000"/>
          </a:avLst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Statistical Analysis Tools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Person correlation coefficient 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Mean and frequency comparison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Two-way T test Analysis</a:t>
          </a:r>
        </a:p>
      </dsp:txBody>
      <dsp:txXfrm>
        <a:off x="1845161" y="1905191"/>
        <a:ext cx="6679487" cy="1402319"/>
      </dsp:txXfrm>
    </dsp:sp>
    <dsp:sp modelId="{F2A96363-F47A-4A5B-9EA2-C35DBA312E2A}">
      <dsp:nvSpPr>
        <dsp:cNvPr id="0" name=""/>
        <dsp:cNvSpPr/>
      </dsp:nvSpPr>
      <dsp:spPr>
        <a:xfrm>
          <a:off x="140231" y="2045423"/>
          <a:ext cx="1704929" cy="1121855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1000" r="-11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ABB7EF4-5D93-4C17-98DD-4E2F40D64A20}">
      <dsp:nvSpPr>
        <dsp:cNvPr id="0" name=""/>
        <dsp:cNvSpPr/>
      </dsp:nvSpPr>
      <dsp:spPr>
        <a:xfrm>
          <a:off x="0" y="3447742"/>
          <a:ext cx="8524649" cy="1402319"/>
        </a:xfrm>
        <a:prstGeom prst="roundRect">
          <a:avLst>
            <a:gd name="adj" fmla="val 10000"/>
          </a:avLst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Analytics results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Audio features mean and frequency comparison between countries.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Audio features comparison with the global</a:t>
          </a:r>
        </a:p>
      </dsp:txBody>
      <dsp:txXfrm>
        <a:off x="1845161" y="3447742"/>
        <a:ext cx="6679487" cy="1402319"/>
      </dsp:txXfrm>
    </dsp:sp>
    <dsp:sp modelId="{E7426A60-5F5E-42AA-80DF-C97DDB0CCD6F}">
      <dsp:nvSpPr>
        <dsp:cNvPr id="0" name=""/>
        <dsp:cNvSpPr/>
      </dsp:nvSpPr>
      <dsp:spPr>
        <a:xfrm>
          <a:off x="130923" y="3587974"/>
          <a:ext cx="1704929" cy="1121855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" r="-1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C0D831-F216-49E8-9AC7-7DB0FECBEB43}">
      <dsp:nvSpPr>
        <dsp:cNvPr id="0" name=""/>
        <dsp:cNvSpPr/>
      </dsp:nvSpPr>
      <dsp:spPr>
        <a:xfrm>
          <a:off x="85825" y="339679"/>
          <a:ext cx="1093187" cy="655912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solidFill>
                <a:srgbClr val="4472C4">
                  <a:lumMod val="50000"/>
                </a:srgbClr>
              </a:solidFill>
              <a:latin typeface="Bodoni MT" panose="02070603080606020203" pitchFamily="18" charset="0"/>
              <a:ea typeface="+mn-ea"/>
              <a:cs typeface="+mn-cs"/>
            </a:rPr>
            <a:t>Loudness</a:t>
          </a:r>
        </a:p>
      </dsp:txBody>
      <dsp:txXfrm>
        <a:off x="85825" y="339679"/>
        <a:ext cx="1093187" cy="655912"/>
      </dsp:txXfrm>
    </dsp:sp>
    <dsp:sp modelId="{5C078216-6B49-460C-856B-B9BB50A9E6FF}">
      <dsp:nvSpPr>
        <dsp:cNvPr id="0" name=""/>
        <dsp:cNvSpPr/>
      </dsp:nvSpPr>
      <dsp:spPr>
        <a:xfrm>
          <a:off x="1288332" y="339679"/>
          <a:ext cx="1093187" cy="655912"/>
        </a:xfrm>
        <a:prstGeom prst="rect">
          <a:avLst/>
        </a:prstGeom>
        <a:solidFill>
          <a:schemeClr val="accent4">
            <a:hueOff val="816741"/>
            <a:satOff val="-3398"/>
            <a:lumOff val="80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solidFill>
                <a:srgbClr val="4472C4">
                  <a:lumMod val="50000"/>
                </a:srgbClr>
              </a:solidFill>
              <a:latin typeface="Bodoni MT" panose="02070603080606020203" pitchFamily="18" charset="0"/>
              <a:ea typeface="+mn-ea"/>
              <a:cs typeface="+mn-cs"/>
            </a:rPr>
            <a:t>Energy</a:t>
          </a:r>
        </a:p>
      </dsp:txBody>
      <dsp:txXfrm>
        <a:off x="1288332" y="339679"/>
        <a:ext cx="1093187" cy="655912"/>
      </dsp:txXfrm>
    </dsp:sp>
    <dsp:sp modelId="{38C0CDFE-1794-4E40-BF94-C1F207C093B3}">
      <dsp:nvSpPr>
        <dsp:cNvPr id="0" name=""/>
        <dsp:cNvSpPr/>
      </dsp:nvSpPr>
      <dsp:spPr>
        <a:xfrm>
          <a:off x="2490838" y="339679"/>
          <a:ext cx="1093187" cy="655912"/>
        </a:xfrm>
        <a:prstGeom prst="rect">
          <a:avLst/>
        </a:prstGeom>
        <a:solidFill>
          <a:schemeClr val="accent4">
            <a:hueOff val="1633482"/>
            <a:satOff val="-6796"/>
            <a:lumOff val="160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solidFill>
                <a:srgbClr val="4472C4">
                  <a:lumMod val="50000"/>
                </a:srgbClr>
              </a:solidFill>
              <a:latin typeface="Bodoni MT" panose="02070603080606020203" pitchFamily="18" charset="0"/>
              <a:ea typeface="+mn-ea"/>
              <a:cs typeface="+mn-cs"/>
            </a:rPr>
            <a:t>Mode</a:t>
          </a:r>
        </a:p>
      </dsp:txBody>
      <dsp:txXfrm>
        <a:off x="2490838" y="339679"/>
        <a:ext cx="1093187" cy="655912"/>
      </dsp:txXfrm>
    </dsp:sp>
    <dsp:sp modelId="{873F92EB-2CBB-4DED-9ABB-512DCE2331E9}">
      <dsp:nvSpPr>
        <dsp:cNvPr id="0" name=""/>
        <dsp:cNvSpPr/>
      </dsp:nvSpPr>
      <dsp:spPr>
        <a:xfrm>
          <a:off x="3693345" y="339679"/>
          <a:ext cx="1093187" cy="655912"/>
        </a:xfrm>
        <a:prstGeom prst="rect">
          <a:avLst/>
        </a:prstGeom>
        <a:solidFill>
          <a:schemeClr val="accent4">
            <a:hueOff val="2450223"/>
            <a:satOff val="-10194"/>
            <a:lumOff val="24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solidFill>
                <a:schemeClr val="accent1">
                  <a:lumMod val="50000"/>
                </a:schemeClr>
              </a:solidFill>
              <a:latin typeface="Bodoni MT" panose="02070603080606020203" pitchFamily="18" charset="0"/>
            </a:rPr>
            <a:t>Tempo</a:t>
          </a:r>
        </a:p>
      </dsp:txBody>
      <dsp:txXfrm>
        <a:off x="3693345" y="339679"/>
        <a:ext cx="1093187" cy="655912"/>
      </dsp:txXfrm>
    </dsp:sp>
    <dsp:sp modelId="{BE8F70B7-C094-4970-9D48-DE5253CCE75A}">
      <dsp:nvSpPr>
        <dsp:cNvPr id="0" name=""/>
        <dsp:cNvSpPr/>
      </dsp:nvSpPr>
      <dsp:spPr>
        <a:xfrm>
          <a:off x="85825" y="1104911"/>
          <a:ext cx="1093187" cy="655912"/>
        </a:xfrm>
        <a:prstGeom prst="rect">
          <a:avLst/>
        </a:prstGeom>
        <a:solidFill>
          <a:schemeClr val="accent4">
            <a:hueOff val="3266964"/>
            <a:satOff val="-13592"/>
            <a:lumOff val="320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solidFill>
                <a:schemeClr val="accent1">
                  <a:lumMod val="50000"/>
                </a:schemeClr>
              </a:solidFill>
              <a:latin typeface="Bodoni MT" panose="02070603080606020203" pitchFamily="18" charset="0"/>
            </a:rPr>
            <a:t>Key</a:t>
          </a:r>
        </a:p>
      </dsp:txBody>
      <dsp:txXfrm>
        <a:off x="85825" y="1104911"/>
        <a:ext cx="1093187" cy="655912"/>
      </dsp:txXfrm>
    </dsp:sp>
    <dsp:sp modelId="{FD1DB93E-6CC0-414C-9F75-320A363A0F22}">
      <dsp:nvSpPr>
        <dsp:cNvPr id="0" name=""/>
        <dsp:cNvSpPr/>
      </dsp:nvSpPr>
      <dsp:spPr>
        <a:xfrm>
          <a:off x="1288332" y="1104911"/>
          <a:ext cx="1093187" cy="655912"/>
        </a:xfrm>
        <a:prstGeom prst="rect">
          <a:avLst/>
        </a:prstGeom>
        <a:solidFill>
          <a:schemeClr val="accent4">
            <a:hueOff val="4083704"/>
            <a:satOff val="-16990"/>
            <a:lumOff val="400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solidFill>
                <a:schemeClr val="accent1">
                  <a:lumMod val="50000"/>
                </a:schemeClr>
              </a:solidFill>
              <a:latin typeface="Bodoni MT" panose="02070603080606020203" pitchFamily="18" charset="0"/>
            </a:rPr>
            <a:t>Danceability</a:t>
          </a:r>
        </a:p>
      </dsp:txBody>
      <dsp:txXfrm>
        <a:off x="1288332" y="1104911"/>
        <a:ext cx="1093187" cy="655912"/>
      </dsp:txXfrm>
    </dsp:sp>
    <dsp:sp modelId="{53FB443F-32FA-4C87-9BD9-E9133E4EA6F5}">
      <dsp:nvSpPr>
        <dsp:cNvPr id="0" name=""/>
        <dsp:cNvSpPr/>
      </dsp:nvSpPr>
      <dsp:spPr>
        <a:xfrm>
          <a:off x="2490838" y="1104911"/>
          <a:ext cx="1093187" cy="655912"/>
        </a:xfrm>
        <a:prstGeom prst="rect">
          <a:avLst/>
        </a:prstGeom>
        <a:solidFill>
          <a:schemeClr val="accent4">
            <a:hueOff val="4900445"/>
            <a:satOff val="-20388"/>
            <a:lumOff val="480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 err="1">
              <a:solidFill>
                <a:schemeClr val="accent1">
                  <a:lumMod val="50000"/>
                </a:schemeClr>
              </a:solidFill>
              <a:latin typeface="Bodoni MT" panose="02070603080606020203" pitchFamily="18" charset="0"/>
            </a:rPr>
            <a:t>Speechiness</a:t>
          </a:r>
          <a:endParaRPr lang="en-US" sz="1200" b="1" kern="1200" dirty="0">
            <a:solidFill>
              <a:schemeClr val="accent1">
                <a:lumMod val="50000"/>
              </a:schemeClr>
            </a:solidFill>
            <a:latin typeface="Bodoni MT" panose="02070603080606020203" pitchFamily="18" charset="0"/>
          </a:endParaRPr>
        </a:p>
      </dsp:txBody>
      <dsp:txXfrm>
        <a:off x="2490838" y="1104911"/>
        <a:ext cx="1093187" cy="655912"/>
      </dsp:txXfrm>
    </dsp:sp>
    <dsp:sp modelId="{113F2027-C8CF-4EB4-86E5-76273C98F703}">
      <dsp:nvSpPr>
        <dsp:cNvPr id="0" name=""/>
        <dsp:cNvSpPr/>
      </dsp:nvSpPr>
      <dsp:spPr>
        <a:xfrm>
          <a:off x="3693345" y="1104911"/>
          <a:ext cx="1093187" cy="655912"/>
        </a:xfrm>
        <a:prstGeom prst="rect">
          <a:avLst/>
        </a:prstGeom>
        <a:solidFill>
          <a:schemeClr val="accent4">
            <a:hueOff val="5717186"/>
            <a:satOff val="-23787"/>
            <a:lumOff val="560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 err="1">
              <a:solidFill>
                <a:schemeClr val="accent1">
                  <a:lumMod val="50000"/>
                </a:schemeClr>
              </a:solidFill>
              <a:latin typeface="Bodoni MT" panose="02070603080606020203" pitchFamily="18" charset="0"/>
            </a:rPr>
            <a:t>Acousticness</a:t>
          </a:r>
          <a:endParaRPr lang="en-US" sz="1200" b="1" kern="1200" dirty="0">
            <a:solidFill>
              <a:schemeClr val="accent1">
                <a:lumMod val="50000"/>
              </a:schemeClr>
            </a:solidFill>
            <a:latin typeface="Bodoni MT" panose="02070603080606020203" pitchFamily="18" charset="0"/>
          </a:endParaRPr>
        </a:p>
      </dsp:txBody>
      <dsp:txXfrm>
        <a:off x="3693345" y="1104911"/>
        <a:ext cx="1093187" cy="655912"/>
      </dsp:txXfrm>
    </dsp:sp>
    <dsp:sp modelId="{C3CA798E-AB6D-4EA7-BF64-19395F53CAE5}">
      <dsp:nvSpPr>
        <dsp:cNvPr id="0" name=""/>
        <dsp:cNvSpPr/>
      </dsp:nvSpPr>
      <dsp:spPr>
        <a:xfrm>
          <a:off x="29077" y="1870142"/>
          <a:ext cx="1206682" cy="655912"/>
        </a:xfrm>
        <a:prstGeom prst="rect">
          <a:avLst/>
        </a:prstGeom>
        <a:solidFill>
          <a:schemeClr val="accent4">
            <a:hueOff val="6533927"/>
            <a:satOff val="-27185"/>
            <a:lumOff val="640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 err="1">
              <a:solidFill>
                <a:schemeClr val="accent1">
                  <a:lumMod val="50000"/>
                </a:schemeClr>
              </a:solidFill>
              <a:latin typeface="Bodoni MT" panose="02070603080606020203" pitchFamily="18" charset="0"/>
            </a:rPr>
            <a:t>Instramentalness</a:t>
          </a:r>
          <a:endParaRPr lang="en-US" sz="1200" b="1" kern="1200" dirty="0">
            <a:solidFill>
              <a:schemeClr val="accent1">
                <a:lumMod val="50000"/>
              </a:schemeClr>
            </a:solidFill>
            <a:latin typeface="Bodoni MT" panose="02070603080606020203" pitchFamily="18" charset="0"/>
          </a:endParaRPr>
        </a:p>
      </dsp:txBody>
      <dsp:txXfrm>
        <a:off x="29077" y="1870142"/>
        <a:ext cx="1206682" cy="655912"/>
      </dsp:txXfrm>
    </dsp:sp>
    <dsp:sp modelId="{18FB9BD0-EB95-478F-9FC4-BFC2D71F8AFA}">
      <dsp:nvSpPr>
        <dsp:cNvPr id="0" name=""/>
        <dsp:cNvSpPr/>
      </dsp:nvSpPr>
      <dsp:spPr>
        <a:xfrm>
          <a:off x="1345079" y="1870142"/>
          <a:ext cx="1093187" cy="655912"/>
        </a:xfrm>
        <a:prstGeom prst="rect">
          <a:avLst/>
        </a:prstGeom>
        <a:solidFill>
          <a:schemeClr val="accent4">
            <a:hueOff val="7350668"/>
            <a:satOff val="-30583"/>
            <a:lumOff val="72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solidFill>
                <a:schemeClr val="accent1">
                  <a:lumMod val="50000"/>
                </a:schemeClr>
              </a:solidFill>
              <a:latin typeface="Bodoni MT" panose="02070603080606020203" pitchFamily="18" charset="0"/>
            </a:rPr>
            <a:t>Liveness</a:t>
          </a:r>
        </a:p>
      </dsp:txBody>
      <dsp:txXfrm>
        <a:off x="1345079" y="1870142"/>
        <a:ext cx="1093187" cy="655912"/>
      </dsp:txXfrm>
    </dsp:sp>
    <dsp:sp modelId="{41469D99-7F85-4727-818E-23066DB970AA}">
      <dsp:nvSpPr>
        <dsp:cNvPr id="0" name=""/>
        <dsp:cNvSpPr/>
      </dsp:nvSpPr>
      <dsp:spPr>
        <a:xfrm>
          <a:off x="2547586" y="1870142"/>
          <a:ext cx="1093187" cy="655912"/>
        </a:xfrm>
        <a:prstGeom prst="rect">
          <a:avLst/>
        </a:prstGeom>
        <a:solidFill>
          <a:schemeClr val="accent4">
            <a:hueOff val="8167408"/>
            <a:satOff val="-33981"/>
            <a:lumOff val="800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solidFill>
                <a:schemeClr val="accent1">
                  <a:lumMod val="50000"/>
                </a:schemeClr>
              </a:solidFill>
              <a:latin typeface="Bodoni MT" panose="02070603080606020203" pitchFamily="18" charset="0"/>
            </a:rPr>
            <a:t>Valence</a:t>
          </a:r>
        </a:p>
      </dsp:txBody>
      <dsp:txXfrm>
        <a:off x="2547586" y="1870142"/>
        <a:ext cx="1093187" cy="655912"/>
      </dsp:txXfrm>
    </dsp:sp>
    <dsp:sp modelId="{D5963A14-2F03-488F-96B8-DC479D6229D2}">
      <dsp:nvSpPr>
        <dsp:cNvPr id="0" name=""/>
        <dsp:cNvSpPr/>
      </dsp:nvSpPr>
      <dsp:spPr>
        <a:xfrm>
          <a:off x="3750093" y="1870142"/>
          <a:ext cx="1093187" cy="655912"/>
        </a:xfrm>
        <a:prstGeom prst="rect">
          <a:avLst/>
        </a:prstGeom>
        <a:solidFill>
          <a:schemeClr val="accent4">
            <a:hueOff val="8984149"/>
            <a:satOff val="-37379"/>
            <a:lumOff val="880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solidFill>
                <a:schemeClr val="accent1">
                  <a:lumMod val="50000"/>
                </a:schemeClr>
              </a:solidFill>
              <a:latin typeface="Bodoni MT" panose="02070603080606020203" pitchFamily="18" charset="0"/>
            </a:rPr>
            <a:t>Duration</a:t>
          </a:r>
        </a:p>
      </dsp:txBody>
      <dsp:txXfrm>
        <a:off x="3750093" y="1870142"/>
        <a:ext cx="1093187" cy="655912"/>
      </dsp:txXfrm>
    </dsp:sp>
    <dsp:sp modelId="{1156B710-9D6E-4826-A794-5C59ADE9FC0D}">
      <dsp:nvSpPr>
        <dsp:cNvPr id="0" name=""/>
        <dsp:cNvSpPr/>
      </dsp:nvSpPr>
      <dsp:spPr>
        <a:xfrm>
          <a:off x="1889585" y="2635374"/>
          <a:ext cx="1093187" cy="655912"/>
        </a:xfrm>
        <a:prstGeom prst="rect">
          <a:avLst/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accent1">
                  <a:lumMod val="50000"/>
                </a:schemeClr>
              </a:solidFill>
              <a:latin typeface="Bodoni MT" panose="02070603080606020203" pitchFamily="18" charset="0"/>
            </a:rPr>
            <a:t>Time </a:t>
          </a:r>
          <a:r>
            <a:rPr lang="en-US" sz="1200" b="1" kern="1200" dirty="0">
              <a:solidFill>
                <a:schemeClr val="accent1">
                  <a:lumMod val="50000"/>
                </a:schemeClr>
              </a:solidFill>
              <a:latin typeface="Bodoni MT" panose="02070603080606020203" pitchFamily="18" charset="0"/>
            </a:rPr>
            <a:t>Signature</a:t>
          </a:r>
        </a:p>
      </dsp:txBody>
      <dsp:txXfrm>
        <a:off x="1889585" y="2635374"/>
        <a:ext cx="1093187" cy="65591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A3A433-0541-44A2-9DED-B14315E7EAF6}" type="datetimeFigureOut">
              <a:rPr lang="en-US" smtClean="0"/>
              <a:t>1/23/2020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D647FF-C437-4F3A-8C3F-B8E3012576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6827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Aidan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D647FF-C437-4F3A-8C3F-B8E3012576F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8214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Shadi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D647FF-C437-4F3A-8C3F-B8E3012576F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6682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Shadi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D647FF-C437-4F3A-8C3F-B8E3012576F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1185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Shadi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D647FF-C437-4F3A-8C3F-B8E3012576F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3080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Shadi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D647FF-C437-4F3A-8C3F-B8E3012576F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1583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frequency plot, the blue is the one with higher mean…population frequency between two countries with greatest danceability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D647FF-C437-4F3A-8C3F-B8E3012576F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6517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(two-sided test for the null hypothesis) </a:t>
            </a:r>
          </a:p>
          <a:p>
            <a:r>
              <a:rPr lang="en-US" dirty="0"/>
              <a:t>that the expected value (mean) of a sample of independent observations a is equal to the given population mean, </a:t>
            </a:r>
            <a:r>
              <a:rPr lang="en-US" dirty="0" err="1"/>
              <a:t>popmean</a:t>
            </a:r>
            <a:r>
              <a:rPr lang="en-US" dirty="0"/>
              <a:t>.</a:t>
            </a:r>
          </a:p>
          <a:p>
            <a:br>
              <a:rPr lang="en-US" dirty="0"/>
            </a:b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D647FF-C437-4F3A-8C3F-B8E3012576F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8821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Amos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D647FF-C437-4F3A-8C3F-B8E3012576F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0768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Amos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D647FF-C437-4F3A-8C3F-B8E3012576F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5526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Amos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D647FF-C437-4F3A-8C3F-B8E3012576F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4661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Amos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D647FF-C437-4F3A-8C3F-B8E3012576F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9599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Amos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D647FF-C437-4F3A-8C3F-B8E3012576F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9881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Amos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D647FF-C437-4F3A-8C3F-B8E3012576F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3223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Amos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D647FF-C437-4F3A-8C3F-B8E3012576F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3145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D647FF-C437-4F3A-8C3F-B8E3012576F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8078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Shadi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D647FF-C437-4F3A-8C3F-B8E3012576F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0519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523C1D-D173-4F3A-8573-E838EE0DBB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C740DBD-CD80-4A91-8F51-903CEE2409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17446E-079E-4FFF-A8D0-B33912FB8C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2B406-737E-4010-B117-B023127D55E1}" type="datetimeFigureOut">
              <a:rPr lang="en-US" smtClean="0"/>
              <a:t>1/23/2020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1B7624-CA22-41BC-AD87-91C74B32F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9E9D6F-1EB5-48D1-8D0C-224E97024C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4CD3E8-6A17-45C2-AECA-FD51FDEEA2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52139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F24D64-40FE-4995-A048-793446D03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08A347D-A3AF-4E71-8286-F0E949F3C1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56CE99-3745-4875-B216-DD69CC07C8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2B406-737E-4010-B117-B023127D55E1}" type="datetimeFigureOut">
              <a:rPr lang="en-US" smtClean="0"/>
              <a:t>1/23/2020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F8052D-A676-4886-8550-1CB244FF9E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D20388-637A-4B78-8284-54D9416A5B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4CD3E8-6A17-45C2-AECA-FD51FDEEA2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0213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B50C4D2-B284-4E5C-9EE8-022305E0BB6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EA0EF9-34F9-416A-9A68-7E1C2B48F4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B6524C-B87B-4674-B1CC-216F979415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2B406-737E-4010-B117-B023127D55E1}" type="datetimeFigureOut">
              <a:rPr lang="en-US" smtClean="0"/>
              <a:t>1/23/2020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F30786-D2C4-41A6-B9F6-70309C9601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174086-E94B-454C-8F0F-5EF107D0BA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4CD3E8-6A17-45C2-AECA-FD51FDEEA2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7973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3B9B7-0221-4AC5-8086-AFC9702E5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6F2917-BEEA-4799-813E-F5334280C4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3E7A77-F569-4A98-96C6-3E4CDC6F20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2B406-737E-4010-B117-B023127D55E1}" type="datetimeFigureOut">
              <a:rPr lang="en-US" smtClean="0"/>
              <a:t>1/23/2020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296CBF-7944-452B-A999-864CFC2022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DB9F5E-CBD1-486F-A814-6590EAABA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4CD3E8-6A17-45C2-AECA-FD51FDEEA2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67080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55576-4116-4A67-9D2A-994459BB8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780BE0-C5D2-494A-8FCB-A3D5F57594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F04A76-A2B1-4EE6-9D22-789859CAD4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2B406-737E-4010-B117-B023127D55E1}" type="datetimeFigureOut">
              <a:rPr lang="en-US" smtClean="0"/>
              <a:t>1/23/2020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DD24AF-2281-499A-9A87-5B6AB5962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49C2D2-E55D-44AB-AD93-BD8C29F028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4CD3E8-6A17-45C2-AECA-FD51FDEEA2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2063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8EE0CE-222C-4FFB-B74B-BF5351CF37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7A1A96-4DD7-412E-A82B-4F5F054DDEE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35768C-5E46-4EDF-A8BD-196B836EA1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99BC19-C8E4-4098-A546-0B297DF2F4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2B406-737E-4010-B117-B023127D55E1}" type="datetimeFigureOut">
              <a:rPr lang="en-US" smtClean="0"/>
              <a:t>1/23/2020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1D649F-277D-4552-B067-063FC3B354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2A5793-1E32-4376-A13F-07A06F0527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4CD3E8-6A17-45C2-AECA-FD51FDEEA2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3433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42E5C-1662-43CF-A467-AE5667FBC3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4F170B-B507-4BEF-A3E0-4FD4908CBD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B7D99E-2468-48C5-84FC-64BB1E3DB0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1F77BCB-FCD0-4EB6-A255-676109321FF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B50EF88-21EC-46D0-B81D-D2B44C1A9A0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AFFF061-DBC5-4008-B966-E08349FD1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2B406-737E-4010-B117-B023127D55E1}" type="datetimeFigureOut">
              <a:rPr lang="en-US" smtClean="0"/>
              <a:t>1/23/2020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2C974AA-AB90-47AD-A4DF-E21EFF6710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5502C3B-1EE2-45EE-B596-373E281E6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4CD3E8-6A17-45C2-AECA-FD51FDEEA2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505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383C8-9CE5-4DE6-B3A3-016E027CB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6067152-0392-4F97-947E-B7ABA2FC41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2B406-737E-4010-B117-B023127D55E1}" type="datetimeFigureOut">
              <a:rPr lang="en-US" smtClean="0"/>
              <a:t>1/23/2020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BAE7E6-4955-4603-946A-DEF92F04E6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8C31B4-A61A-4482-B2D1-2C4804B6C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4CD3E8-6A17-45C2-AECA-FD51FDEEA2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5202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1954AEA-E986-4581-9139-7F63050509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2B406-737E-4010-B117-B023127D55E1}" type="datetimeFigureOut">
              <a:rPr lang="en-US" smtClean="0"/>
              <a:t>1/23/2020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975ABC-C3F2-4A15-B6F3-87BDBFE690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283DFA-7ED2-4361-B794-EDF7413C61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4CD3E8-6A17-45C2-AECA-FD51FDEEA2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0194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C0DDFF-73B2-448C-9677-E697C6A6AD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F264F6-C391-477A-AFAE-47E1EAB59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9C902F-0FBE-4D08-BCE7-4E58262E51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71EEF1-E6F7-40F3-854D-6E2C3F9CF2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2B406-737E-4010-B117-B023127D55E1}" type="datetimeFigureOut">
              <a:rPr lang="en-US" smtClean="0"/>
              <a:t>1/23/2020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0A9EAB-12A8-4AE5-A537-482A6FFD64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BAE7E0-30FE-4BEB-B3E8-793DC28B42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4CD3E8-6A17-45C2-AECA-FD51FDEEA2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90074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51D4-4A46-4339-9305-2FFF2C4039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2A63F07-704C-479A-B229-5E27A8BF38D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7CEEBA-E796-40C7-A39E-E3678E92C2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471926-3EDD-47C4-ABD2-B273AABD07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2B406-737E-4010-B117-B023127D55E1}" type="datetimeFigureOut">
              <a:rPr lang="en-US" smtClean="0"/>
              <a:t>1/23/2020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B5E332-61BF-4CEE-B3A3-18B8DBF3F9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BF146F-653F-429A-AE46-D46CA6ECF8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4CD3E8-6A17-45C2-AECA-FD51FDEEA2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432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E5E75F0-9023-4468-9B6F-17EF3D4741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E3BBE6-F788-46D0-9B57-D374D89E5B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649238-2CF7-430C-8C27-D083FEBBC5C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02B406-737E-4010-B117-B023127D55E1}" type="datetimeFigureOut">
              <a:rPr lang="en-US" smtClean="0"/>
              <a:t>1/23/2020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BDBE6B-9886-462A-9D12-764818A438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FAB0D2-4698-4EE4-93A6-3BFDF3BB59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4CD3E8-6A17-45C2-AECA-FD51FDEEA2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1054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image" Target="../media/image2.png"/><Relationship Id="rId7" Type="http://schemas.openxmlformats.org/officeDocument/2006/relationships/diagramQuickStyle" Target="../diagrams/quickStyle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4" Type="http://schemas.openxmlformats.org/officeDocument/2006/relationships/image" Target="../media/image15.png"/><Relationship Id="rId9" Type="http://schemas.microsoft.com/office/2007/relationships/diagramDrawing" Target="../diagrams/drawing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g"/><Relationship Id="rId3" Type="http://schemas.openxmlformats.org/officeDocument/2006/relationships/image" Target="../media/image2.png"/><Relationship Id="rId7" Type="http://schemas.openxmlformats.org/officeDocument/2006/relationships/hyperlink" Target="https://www.flickr.com/photos/serfs-up/7595930994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hyperlink" Target="https://www.goodfreephotos.com/malaysia/other/malaysia-flag-graphic.jpg.php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jpg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89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BC9EFE1-D8CB-4668-9980-DB108327A7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05" y="0"/>
            <a:ext cx="6271569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CBAE1BD-B8E4-4029-8AA2-C77E4FED9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424952E-08E3-455E-BEAE-39C830E528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71264" y="649795"/>
            <a:ext cx="5141888" cy="929304"/>
          </a:xfrm>
        </p:spPr>
        <p:txBody>
          <a:bodyPr anchor="t">
            <a:norm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lgerian" panose="04020705040A02060702" pitchFamily="82" charset="0"/>
              </a:rPr>
              <a:t>Music Trend</a:t>
            </a:r>
            <a:endParaRPr lang="en-US" sz="4400" dirty="0">
              <a:solidFill>
                <a:schemeClr val="accent1">
                  <a:lumMod val="50000"/>
                </a:schemeClr>
              </a:solidFill>
              <a:latin typeface="Algerian" panose="04020705040A02060702" pitchFamily="82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E060FF-C99C-4641-B29C-C1F9D8498A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02641" y="2547891"/>
            <a:ext cx="4542412" cy="2450536"/>
          </a:xfrm>
        </p:spPr>
        <p:txBody>
          <a:bodyPr anchor="b">
            <a:norm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Team 1</a:t>
            </a:r>
          </a:p>
          <a:p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Arial Narrow" panose="020B0606020202030204" pitchFamily="34" charset="0"/>
              </a:rPr>
              <a:t>Aidan McMurry</a:t>
            </a:r>
          </a:p>
          <a:p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Arial Narrow" panose="020B0606020202030204" pitchFamily="34" charset="0"/>
              </a:rPr>
              <a:t>Amos Fung</a:t>
            </a:r>
          </a:p>
          <a:p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Arial Narrow" panose="020B0606020202030204" pitchFamily="34" charset="0"/>
              </a:rPr>
              <a:t> An Bui</a:t>
            </a:r>
          </a:p>
          <a:p>
            <a:r>
              <a:rPr lang="en-US" dirty="0" err="1">
                <a:solidFill>
                  <a:schemeClr val="tx2">
                    <a:lumMod val="50000"/>
                  </a:schemeClr>
                </a:solidFill>
                <a:latin typeface="Arial Narrow" panose="020B0606020202030204" pitchFamily="34" charset="0"/>
              </a:rPr>
              <a:t>Shadi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Arial Narrow" panose="020B0606020202030204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50000"/>
                  </a:schemeClr>
                </a:solidFill>
                <a:latin typeface="Arial Narrow" panose="020B0606020202030204" pitchFamily="34" charset="0"/>
              </a:rPr>
              <a:t>Askarzadeh</a:t>
            </a:r>
            <a:endParaRPr lang="en-US" dirty="0">
              <a:solidFill>
                <a:schemeClr val="tx2">
                  <a:lumMod val="50000"/>
                </a:schemeClr>
              </a:solidFill>
              <a:latin typeface="Arial Narrow" panose="020B0606020202030204" pitchFamily="34" charset="0"/>
            </a:endParaRPr>
          </a:p>
          <a:p>
            <a:pPr algn="l"/>
            <a:endParaRPr lang="en-US" sz="1800" dirty="0">
              <a:solidFill>
                <a:srgbClr val="000000"/>
              </a:solidFill>
            </a:endParaRPr>
          </a:p>
        </p:txBody>
      </p:sp>
      <p:sp>
        <p:nvSpPr>
          <p:cNvPr id="13" name="Freeform 49">
            <a:extLst>
              <a:ext uri="{FF2B5EF4-FFF2-40B4-BE49-F238E27FC236}">
                <a16:creationId xmlns:a16="http://schemas.microsoft.com/office/drawing/2014/main" id="{77DA6D33-2D62-458C-BF5D-DBF612FD55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590635"/>
            <a:ext cx="5478085" cy="6276841"/>
          </a:xfrm>
          <a:custGeom>
            <a:avLst/>
            <a:gdLst>
              <a:gd name="connsiteX0" fmla="*/ 2178155 w 5478085"/>
              <a:gd name="connsiteY0" fmla="*/ 0 h 6276841"/>
              <a:gd name="connsiteX1" fmla="*/ 5478085 w 5478085"/>
              <a:gd name="connsiteY1" fmla="*/ 3299930 h 6276841"/>
              <a:gd name="connsiteX2" fmla="*/ 3751098 w 5478085"/>
              <a:gd name="connsiteY2" fmla="*/ 6201577 h 6276841"/>
              <a:gd name="connsiteX3" fmla="*/ 3594858 w 5478085"/>
              <a:gd name="connsiteY3" fmla="*/ 6276841 h 6276841"/>
              <a:gd name="connsiteX4" fmla="*/ 761453 w 5478085"/>
              <a:gd name="connsiteY4" fmla="*/ 6276841 h 6276841"/>
              <a:gd name="connsiteX5" fmla="*/ 605213 w 5478085"/>
              <a:gd name="connsiteY5" fmla="*/ 6201577 h 6276841"/>
              <a:gd name="connsiteX6" fmla="*/ 79093 w 5478085"/>
              <a:gd name="connsiteY6" fmla="*/ 5846317 h 6276841"/>
              <a:gd name="connsiteX7" fmla="*/ 0 w 5478085"/>
              <a:gd name="connsiteY7" fmla="*/ 5774432 h 6276841"/>
              <a:gd name="connsiteX8" fmla="*/ 0 w 5478085"/>
              <a:gd name="connsiteY8" fmla="*/ 825429 h 6276841"/>
              <a:gd name="connsiteX9" fmla="*/ 79093 w 5478085"/>
              <a:gd name="connsiteY9" fmla="*/ 753544 h 6276841"/>
              <a:gd name="connsiteX10" fmla="*/ 2178155 w 5478085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78085" h="6276841">
                <a:moveTo>
                  <a:pt x="2178155" y="0"/>
                </a:moveTo>
                <a:cubicBezTo>
                  <a:pt x="4000656" y="0"/>
                  <a:pt x="5478085" y="1477429"/>
                  <a:pt x="5478085" y="3299930"/>
                </a:cubicBezTo>
                <a:cubicBezTo>
                  <a:pt x="5478085" y="4552900"/>
                  <a:pt x="4779769" y="5642769"/>
                  <a:pt x="3751098" y="6201577"/>
                </a:cubicBezTo>
                <a:lnTo>
                  <a:pt x="3594858" y="6276841"/>
                </a:lnTo>
                <a:lnTo>
                  <a:pt x="761453" y="6276841"/>
                </a:lnTo>
                <a:lnTo>
                  <a:pt x="605213" y="6201577"/>
                </a:lnTo>
                <a:cubicBezTo>
                  <a:pt x="418182" y="6099975"/>
                  <a:pt x="242071" y="5980818"/>
                  <a:pt x="79093" y="5846317"/>
                </a:cubicBezTo>
                <a:lnTo>
                  <a:pt x="0" y="5774432"/>
                </a:lnTo>
                <a:lnTo>
                  <a:pt x="0" y="825429"/>
                </a:lnTo>
                <a:lnTo>
                  <a:pt x="79093" y="753544"/>
                </a:lnTo>
                <a:cubicBezTo>
                  <a:pt x="649516" y="282789"/>
                  <a:pt x="1380811" y="0"/>
                  <a:pt x="2178155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accent3"/>
                </a:gs>
                <a:gs pos="100000">
                  <a:schemeClr val="accent3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D9AE4F-0185-4C4E-B5FD-A82D0FA318E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l="5753" r="7131" b="3"/>
          <a:stretch/>
        </p:blipFill>
        <p:spPr>
          <a:xfrm>
            <a:off x="1" y="770037"/>
            <a:ext cx="5298683" cy="6097438"/>
          </a:xfrm>
          <a:custGeom>
            <a:avLst/>
            <a:gdLst>
              <a:gd name="connsiteX0" fmla="*/ 2178155 w 5298683"/>
              <a:gd name="connsiteY0" fmla="*/ 0 h 6097438"/>
              <a:gd name="connsiteX1" fmla="*/ 5298683 w 5298683"/>
              <a:gd name="connsiteY1" fmla="*/ 3120527 h 6097438"/>
              <a:gd name="connsiteX2" fmla="*/ 3392805 w 5298683"/>
              <a:gd name="connsiteY2" fmla="*/ 5995828 h 6097438"/>
              <a:gd name="connsiteX3" fmla="*/ 3115184 w 5298683"/>
              <a:gd name="connsiteY3" fmla="*/ 6097438 h 6097438"/>
              <a:gd name="connsiteX4" fmla="*/ 1241127 w 5298683"/>
              <a:gd name="connsiteY4" fmla="*/ 6097438 h 6097438"/>
              <a:gd name="connsiteX5" fmla="*/ 963506 w 5298683"/>
              <a:gd name="connsiteY5" fmla="*/ 5995828 h 6097438"/>
              <a:gd name="connsiteX6" fmla="*/ 193210 w 5298683"/>
              <a:gd name="connsiteY6" fmla="*/ 5528477 h 6097438"/>
              <a:gd name="connsiteX7" fmla="*/ 0 w 5298683"/>
              <a:gd name="connsiteY7" fmla="*/ 5352876 h 6097438"/>
              <a:gd name="connsiteX8" fmla="*/ 0 w 5298683"/>
              <a:gd name="connsiteY8" fmla="*/ 888178 h 6097438"/>
              <a:gd name="connsiteX9" fmla="*/ 193210 w 5298683"/>
              <a:gd name="connsiteY9" fmla="*/ 712577 h 6097438"/>
              <a:gd name="connsiteX10" fmla="*/ 2178155 w 5298683"/>
              <a:gd name="connsiteY10" fmla="*/ 0 h 6097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98683" h="6097438">
                <a:moveTo>
                  <a:pt x="2178155" y="0"/>
                </a:moveTo>
                <a:cubicBezTo>
                  <a:pt x="3901575" y="0"/>
                  <a:pt x="5298683" y="1397108"/>
                  <a:pt x="5298683" y="3120527"/>
                </a:cubicBezTo>
                <a:cubicBezTo>
                  <a:pt x="5298683" y="4413092"/>
                  <a:pt x="4512810" y="5522106"/>
                  <a:pt x="3392805" y="5995828"/>
                </a:cubicBezTo>
                <a:lnTo>
                  <a:pt x="3115184" y="6097438"/>
                </a:lnTo>
                <a:lnTo>
                  <a:pt x="1241127" y="6097438"/>
                </a:lnTo>
                <a:lnTo>
                  <a:pt x="963506" y="5995828"/>
                </a:lnTo>
                <a:cubicBezTo>
                  <a:pt x="683504" y="5877397"/>
                  <a:pt x="424387" y="5719261"/>
                  <a:pt x="193210" y="5528477"/>
                </a:cubicBezTo>
                <a:lnTo>
                  <a:pt x="0" y="5352876"/>
                </a:lnTo>
                <a:lnTo>
                  <a:pt x="0" y="888178"/>
                </a:lnTo>
                <a:lnTo>
                  <a:pt x="193210" y="712577"/>
                </a:lnTo>
                <a:cubicBezTo>
                  <a:pt x="732621" y="267415"/>
                  <a:pt x="1424159" y="0"/>
                  <a:pt x="2178155" y="0"/>
                </a:cubicBezTo>
                <a:close/>
              </a:path>
            </a:pathLst>
          </a:custGeom>
          <a:effectLst>
            <a:softEdge rad="0"/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67D71AA-84A3-409B-98E5-5C9ACFCD933F}"/>
              </a:ext>
            </a:extLst>
          </p:cNvPr>
          <p:cNvSpPr txBox="1"/>
          <p:nvPr/>
        </p:nvSpPr>
        <p:spPr>
          <a:xfrm>
            <a:off x="7500153" y="5466548"/>
            <a:ext cx="29473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Jan 23, 2020</a:t>
            </a:r>
          </a:p>
        </p:txBody>
      </p:sp>
    </p:spTree>
    <p:extLst>
      <p:ext uri="{BB962C8B-B14F-4D97-AF65-F5344CB8AC3E}">
        <p14:creationId xmlns:p14="http://schemas.microsoft.com/office/powerpoint/2010/main" val="5969438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89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047DB1-294B-4646-996C-7DBE6B1585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8256"/>
            <a:ext cx="10515600" cy="5141644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000" b="1" dirty="0">
              <a:latin typeface="+mj-lt"/>
            </a:endParaRPr>
          </a:p>
          <a:p>
            <a:pPr marL="0" indent="0">
              <a:buNone/>
            </a:pPr>
            <a:endParaRPr lang="en-US" sz="2000" b="1" dirty="0">
              <a:latin typeface="+mj-lt"/>
            </a:endParaRPr>
          </a:p>
          <a:p>
            <a:pPr marL="0" indent="0" algn="ctr">
              <a:buNone/>
            </a:pPr>
            <a:endParaRPr lang="en-US" sz="2000" b="1" dirty="0">
              <a:latin typeface="+mj-lt"/>
            </a:endParaRPr>
          </a:p>
          <a:p>
            <a:pPr marL="0" indent="0" algn="ctr">
              <a:buNone/>
            </a:pPr>
            <a:endParaRPr lang="en-US" sz="2000" b="1" dirty="0">
              <a:latin typeface="+mj-lt"/>
            </a:endParaRP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1795775A-B6A7-40E5-8247-4DF4F5C409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0744" y="72655"/>
            <a:ext cx="78777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2251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89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720100D-FDC0-46B2-9004-99E3805608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43" y="0"/>
            <a:ext cx="1603159" cy="160560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D6603B8-604E-4BF5-8B37-5909AAA59D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9380" y="116084"/>
            <a:ext cx="3447063" cy="1009650"/>
          </a:xfrm>
        </p:spPr>
        <p:txBody>
          <a:bodyPr/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Bernard MT Condensed" panose="02050806060905020404" pitchFamily="18" charset="0"/>
              </a:rPr>
              <a:t>Data Selection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047DB1-294B-4646-996C-7DBE6B1585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904" y="1743186"/>
            <a:ext cx="4719993" cy="87803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24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Audio Features</a:t>
            </a:r>
          </a:p>
          <a:p>
            <a:pPr marL="0" indent="0">
              <a:buNone/>
            </a:pPr>
            <a:r>
              <a:rPr lang="en-US" sz="1800" dirty="0"/>
              <a:t>13 elements from Spotify</a:t>
            </a:r>
          </a:p>
          <a:p>
            <a:pPr marL="0" indent="0">
              <a:buNone/>
            </a:pPr>
            <a:endParaRPr lang="en-US" sz="1600" b="1" dirty="0">
              <a:latin typeface="+mj-lt"/>
            </a:endParaRPr>
          </a:p>
          <a:p>
            <a:pPr>
              <a:buFont typeface="Wingdings" panose="05000000000000000000" pitchFamily="2" charset="2"/>
              <a:buChar char="v"/>
            </a:pPr>
            <a:endParaRPr lang="en-US" sz="2000" b="1" dirty="0">
              <a:latin typeface="+mj-lt"/>
            </a:endParaRPr>
          </a:p>
          <a:p>
            <a:pPr algn="ctr">
              <a:buFont typeface="Wingdings" panose="05000000000000000000" pitchFamily="2" charset="2"/>
              <a:buChar char="v"/>
            </a:pPr>
            <a:endParaRPr lang="en-US" sz="2000" b="1" dirty="0">
              <a:latin typeface="+mj-lt"/>
            </a:endParaRPr>
          </a:p>
          <a:p>
            <a:pPr algn="ctr">
              <a:buFont typeface="Wingdings" panose="05000000000000000000" pitchFamily="2" charset="2"/>
              <a:buChar char="v"/>
            </a:pPr>
            <a:endParaRPr lang="en-US" sz="2000" b="1" dirty="0">
              <a:latin typeface="+mj-l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FE1B835-9A3D-42A8-A612-B07C39A288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5081" y="2645546"/>
            <a:ext cx="6894196" cy="424121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37CCF6FD-45B6-47E4-8160-066BE1D3386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72019030"/>
              </p:ext>
            </p:extLst>
          </p:nvPr>
        </p:nvGraphicFramePr>
        <p:xfrm>
          <a:off x="212722" y="2683368"/>
          <a:ext cx="4872359" cy="36309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5AE4C047-AF20-4121-80D9-246A4CD8C896}"/>
              </a:ext>
            </a:extLst>
          </p:cNvPr>
          <p:cNvSpPr txBox="1"/>
          <p:nvPr/>
        </p:nvSpPr>
        <p:spPr>
          <a:xfrm>
            <a:off x="5297804" y="1363454"/>
            <a:ext cx="6365289" cy="14343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1000"/>
              </a:spcBef>
              <a:buFont typeface="Wingdings" panose="05000000000000000000" pitchFamily="2" charset="2"/>
              <a:buChar char="v"/>
            </a:pPr>
            <a:r>
              <a:rPr lang="en-US" sz="24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Countries: 11 countries</a:t>
            </a:r>
          </a:p>
          <a:p>
            <a:pPr>
              <a:lnSpc>
                <a:spcPct val="150000"/>
              </a:lnSpc>
            </a:pPr>
            <a:r>
              <a:rPr lang="en-US" dirty="0"/>
              <a:t>India, UK, USA, Brazil, Japan, Malaysia, Australia, France, South Africa, Taiwan, Hong Kong, Global</a:t>
            </a:r>
          </a:p>
        </p:txBody>
      </p:sp>
    </p:spTree>
    <p:extLst>
      <p:ext uri="{BB962C8B-B14F-4D97-AF65-F5344CB8AC3E}">
        <p14:creationId xmlns:p14="http://schemas.microsoft.com/office/powerpoint/2010/main" val="5322244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89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720100D-FDC0-46B2-9004-99E3805608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152" y="72655"/>
            <a:ext cx="1603159" cy="160560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047DB1-294B-4646-996C-7DBE6B1585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8256"/>
            <a:ext cx="10515600" cy="510708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000" b="1" dirty="0">
              <a:latin typeface="+mj-lt"/>
            </a:endParaRPr>
          </a:p>
          <a:p>
            <a:pPr marL="0" indent="0">
              <a:buNone/>
            </a:pPr>
            <a:endParaRPr lang="en-US" sz="2000" b="1" dirty="0">
              <a:latin typeface="+mj-lt"/>
            </a:endParaRPr>
          </a:p>
          <a:p>
            <a:pPr marL="0" indent="0" algn="ctr">
              <a:buNone/>
            </a:pPr>
            <a:endParaRPr lang="en-US" sz="2000" b="1" dirty="0">
              <a:latin typeface="+mj-lt"/>
            </a:endParaRPr>
          </a:p>
          <a:p>
            <a:pPr marL="0" indent="0" algn="ctr">
              <a:buNone/>
            </a:pPr>
            <a:endParaRPr lang="en-US" sz="2000" b="1" dirty="0">
              <a:latin typeface="+mj-lt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2AAE770-4206-4901-BEF5-F17C764C5C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5448" y="370631"/>
            <a:ext cx="7301929" cy="100965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Bernard MT Condensed" panose="02050806060905020404" pitchFamily="18" charset="0"/>
              </a:rPr>
              <a:t>Code: Audio Features Correlation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C0550B2-EF71-4163-965D-327797E30F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7427" y="1380282"/>
            <a:ext cx="10080471" cy="212973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0C46356-2CC7-4505-937A-B28525302F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7427" y="3657600"/>
            <a:ext cx="10080471" cy="289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1138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89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720100D-FDC0-46B2-9004-99E3805608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152" y="72655"/>
            <a:ext cx="1603159" cy="160560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047DB1-294B-4646-996C-7DBE6B1585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8256"/>
            <a:ext cx="10515600" cy="5107089"/>
          </a:xfrm>
          <a:noFill/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000" b="1" dirty="0">
              <a:latin typeface="+mj-lt"/>
            </a:endParaRPr>
          </a:p>
          <a:p>
            <a:pPr marL="0" indent="0">
              <a:buNone/>
            </a:pPr>
            <a:endParaRPr lang="en-US" sz="2000" b="1" dirty="0">
              <a:latin typeface="+mj-lt"/>
            </a:endParaRPr>
          </a:p>
          <a:p>
            <a:pPr marL="0" indent="0" algn="ctr">
              <a:buNone/>
            </a:pPr>
            <a:endParaRPr lang="en-US" sz="2000" b="1" dirty="0">
              <a:latin typeface="+mj-lt"/>
            </a:endParaRPr>
          </a:p>
          <a:p>
            <a:pPr marL="0" indent="0" algn="ctr">
              <a:buNone/>
            </a:pPr>
            <a:endParaRPr lang="en-US" sz="2000" b="1" dirty="0">
              <a:latin typeface="+mj-lt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22FE35F-393C-44ED-882B-2FBC5C8C03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1056" y="336754"/>
            <a:ext cx="6434664" cy="100965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Bernard MT Condensed" panose="02050806060905020404" pitchFamily="18" charset="0"/>
              </a:rPr>
              <a:t>Audio Features Correlation Code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75D781-0DCB-4525-8A32-0C7106615F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3550" y="1678256"/>
            <a:ext cx="7600950" cy="11334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6C30552-FD0F-425B-BD53-A02E378AB1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4500" y="3546835"/>
            <a:ext cx="87630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3988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89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720100D-FDC0-46B2-9004-99E3805608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152" y="72655"/>
            <a:ext cx="1603159" cy="160560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047DB1-294B-4646-996C-7DBE6B1585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8256"/>
            <a:ext cx="10515600" cy="5107089"/>
          </a:xfrm>
          <a:noFill/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000" b="1" dirty="0">
              <a:latin typeface="+mj-lt"/>
            </a:endParaRPr>
          </a:p>
          <a:p>
            <a:pPr marL="0" indent="0">
              <a:buNone/>
            </a:pPr>
            <a:endParaRPr lang="en-US" sz="2000" b="1" dirty="0">
              <a:latin typeface="+mj-lt"/>
            </a:endParaRPr>
          </a:p>
          <a:p>
            <a:pPr marL="0" indent="0" algn="ctr">
              <a:buNone/>
            </a:pPr>
            <a:endParaRPr lang="en-US" sz="2000" b="1" dirty="0">
              <a:latin typeface="+mj-lt"/>
            </a:endParaRPr>
          </a:p>
          <a:p>
            <a:pPr marL="0" indent="0" algn="ctr">
              <a:buNone/>
            </a:pPr>
            <a:endParaRPr lang="en-US" sz="2000" b="1" dirty="0">
              <a:latin typeface="+mj-lt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22FE35F-393C-44ED-882B-2FBC5C8C03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2336" y="229319"/>
            <a:ext cx="9938048" cy="1009650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Bernard MT Condensed" panose="02050806060905020404" pitchFamily="18" charset="0"/>
              </a:rPr>
              <a:t>Code: Correlation at country level and scatter plot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27D360-2BB9-420C-971B-A5684260A4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6907" y="1250531"/>
            <a:ext cx="9525000" cy="26712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CD35B49-8993-4E13-B9DF-4BBCE0A17D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6907" y="4048234"/>
            <a:ext cx="9419571" cy="2645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7103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89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720100D-FDC0-46B2-9004-99E3805608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152" y="72655"/>
            <a:ext cx="1603159" cy="160560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047DB1-294B-4646-996C-7DBE6B1585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8256"/>
            <a:ext cx="10515600" cy="5107089"/>
          </a:xfrm>
          <a:noFill/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000" b="1" dirty="0">
              <a:latin typeface="+mj-lt"/>
            </a:endParaRPr>
          </a:p>
          <a:p>
            <a:pPr marL="0" indent="0">
              <a:buNone/>
            </a:pPr>
            <a:endParaRPr lang="en-US" sz="2000" b="1" dirty="0">
              <a:latin typeface="+mj-lt"/>
            </a:endParaRPr>
          </a:p>
          <a:p>
            <a:pPr marL="0" indent="0" algn="ctr">
              <a:buNone/>
            </a:pPr>
            <a:endParaRPr lang="en-US" sz="2000" b="1" dirty="0">
              <a:latin typeface="+mj-lt"/>
            </a:endParaRPr>
          </a:p>
          <a:p>
            <a:pPr marL="0" indent="0" algn="ctr">
              <a:buNone/>
            </a:pPr>
            <a:endParaRPr lang="en-US" sz="2000" b="1" dirty="0">
              <a:latin typeface="+mj-lt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AD8C2F3-53C1-49E4-9D11-D216DA932B08}"/>
              </a:ext>
            </a:extLst>
          </p:cNvPr>
          <p:cNvSpPr txBox="1">
            <a:spLocks/>
          </p:cNvSpPr>
          <p:nvPr/>
        </p:nvSpPr>
        <p:spPr>
          <a:xfrm>
            <a:off x="1864311" y="262911"/>
            <a:ext cx="6149403" cy="10096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1">
                    <a:lumMod val="50000"/>
                  </a:schemeClr>
                </a:solidFill>
                <a:latin typeface="Bernard MT Condensed" panose="02050806060905020404" pitchFamily="18" charset="0"/>
              </a:rPr>
              <a:t>Danceability valence correlation</a:t>
            </a:r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007E48A3-1522-447B-8482-DA23282CC7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3318893"/>
              </p:ext>
            </p:extLst>
          </p:nvPr>
        </p:nvGraphicFramePr>
        <p:xfrm>
          <a:off x="113226" y="1868514"/>
          <a:ext cx="2870186" cy="490631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096246">
                  <a:extLst>
                    <a:ext uri="{9D8B030D-6E8A-4147-A177-3AD203B41FA5}">
                      <a16:colId xmlns:a16="http://schemas.microsoft.com/office/drawing/2014/main" val="2016589402"/>
                    </a:ext>
                  </a:extLst>
                </a:gridCol>
                <a:gridCol w="1773940">
                  <a:extLst>
                    <a:ext uri="{9D8B030D-6E8A-4147-A177-3AD203B41FA5}">
                      <a16:colId xmlns:a16="http://schemas.microsoft.com/office/drawing/2014/main" val="1173455634"/>
                    </a:ext>
                  </a:extLst>
                </a:gridCol>
              </a:tblGrid>
              <a:tr h="750028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Countries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Danceability and Valence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1993803"/>
                  </a:ext>
                </a:extLst>
              </a:tr>
              <a:tr h="343081">
                <a:tc>
                  <a:txBody>
                    <a:bodyPr/>
                    <a:lstStyle/>
                    <a:p>
                      <a:r>
                        <a:rPr lang="en-US" sz="1600" dirty="0"/>
                        <a:t>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kern="1200" dirty="0">
                          <a:effectLst/>
                          <a:highlight>
                            <a:srgbClr val="FFFF00"/>
                          </a:highlight>
                        </a:rPr>
                        <a:t>0.35</a:t>
                      </a:r>
                      <a:endParaRPr lang="en-US" sz="1600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3566019"/>
                  </a:ext>
                </a:extLst>
              </a:tr>
              <a:tr h="343081">
                <a:tc>
                  <a:txBody>
                    <a:bodyPr/>
                    <a:lstStyle/>
                    <a:p>
                      <a:r>
                        <a:rPr lang="en-US" sz="1600" dirty="0"/>
                        <a:t>Australia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kern="1200" dirty="0">
                          <a:effectLst/>
                        </a:rPr>
                        <a:t>0.51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8225149"/>
                  </a:ext>
                </a:extLst>
              </a:tr>
              <a:tr h="489442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600" kern="1200" dirty="0"/>
                        <a:t>Brazil</a:t>
                      </a:r>
                      <a:endParaRPr lang="en-US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600" kern="1200" dirty="0"/>
                        <a:t>0.60</a:t>
                      </a:r>
                      <a:endParaRPr lang="en-US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4698131"/>
                  </a:ext>
                </a:extLst>
              </a:tr>
              <a:tr h="343081">
                <a:tc>
                  <a:txBody>
                    <a:bodyPr/>
                    <a:lstStyle/>
                    <a:p>
                      <a:r>
                        <a:rPr lang="en-US" sz="1600" dirty="0"/>
                        <a:t>France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0.36	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8307565"/>
                  </a:ext>
                </a:extLst>
              </a:tr>
              <a:tr h="343081">
                <a:tc>
                  <a:txBody>
                    <a:bodyPr/>
                    <a:lstStyle/>
                    <a:p>
                      <a:r>
                        <a:rPr lang="en-US" sz="1600" dirty="0"/>
                        <a:t>Hong Kong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0.55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3265871"/>
                  </a:ext>
                </a:extLst>
              </a:tr>
              <a:tr h="343081">
                <a:tc>
                  <a:txBody>
                    <a:bodyPr/>
                    <a:lstStyle/>
                    <a:p>
                      <a:r>
                        <a:rPr lang="en-US" sz="1600" dirty="0"/>
                        <a:t>India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0.43	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2898807"/>
                  </a:ext>
                </a:extLst>
              </a:tr>
              <a:tr h="343081">
                <a:tc>
                  <a:txBody>
                    <a:bodyPr/>
                    <a:lstStyle/>
                    <a:p>
                      <a:r>
                        <a:rPr lang="en-US" sz="1600" dirty="0"/>
                        <a:t>Japan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0.63	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5656188"/>
                  </a:ext>
                </a:extLst>
              </a:tr>
              <a:tr h="343081">
                <a:tc>
                  <a:txBody>
                    <a:bodyPr/>
                    <a:lstStyle/>
                    <a:p>
                      <a:r>
                        <a:rPr lang="en-US" sz="1600" dirty="0"/>
                        <a:t>Malaysia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accent6">
                              <a:lumMod val="50000"/>
                            </a:schemeClr>
                          </a:solidFill>
                          <a:highlight>
                            <a:srgbClr val="00FF00"/>
                          </a:highlight>
                        </a:rPr>
                        <a:t>0.66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4224350"/>
                  </a:ext>
                </a:extLst>
              </a:tr>
              <a:tr h="343081">
                <a:tc>
                  <a:txBody>
                    <a:bodyPr/>
                    <a:lstStyle/>
                    <a:p>
                      <a:r>
                        <a:rPr lang="en-US" sz="1600" dirty="0"/>
                        <a:t>South Africa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4671177"/>
                  </a:ext>
                </a:extLst>
              </a:tr>
              <a:tr h="343081">
                <a:tc>
                  <a:txBody>
                    <a:bodyPr/>
                    <a:lstStyle/>
                    <a:p>
                      <a:r>
                        <a:rPr lang="en-US" sz="1600" dirty="0"/>
                        <a:t>Taiwan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0.57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8711509"/>
                  </a:ext>
                </a:extLst>
              </a:tr>
              <a:tr h="343081">
                <a:tc>
                  <a:txBody>
                    <a:bodyPr/>
                    <a:lstStyle/>
                    <a:p>
                      <a:r>
                        <a:rPr lang="en-US" sz="1600" dirty="0"/>
                        <a:t>UK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0.46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9025727"/>
                  </a:ext>
                </a:extLst>
              </a:tr>
            </a:tbl>
          </a:graphicData>
        </a:graphic>
      </p:graphicFrame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9DAD016E-E3AA-43F5-B0F1-A1A48ADBD2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5620" y="1182289"/>
            <a:ext cx="4088312" cy="3139384"/>
          </a:xfrm>
          <a:prstGeom prst="rect">
            <a:avLst/>
          </a:prstGeom>
        </p:spPr>
      </p:pic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C599418F-2484-4630-B20D-958DC72B4D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1245" y="3583748"/>
            <a:ext cx="4844375" cy="3229583"/>
          </a:xfrm>
          <a:prstGeom prst="rect">
            <a:avLst/>
          </a:prstGeom>
        </p:spPr>
      </p:pic>
      <p:pic>
        <p:nvPicPr>
          <p:cNvPr id="15" name="Picture 14" descr="A close up of a flag&#10;&#10;Description automatically generated">
            <a:extLst>
              <a:ext uri="{FF2B5EF4-FFF2-40B4-BE49-F238E27FC236}">
                <a16:creationId xmlns:a16="http://schemas.microsoft.com/office/drawing/2014/main" id="{7B280E53-91A7-4EC8-9BEA-847EC14AFC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9326757" y="225336"/>
            <a:ext cx="1326037" cy="994528"/>
          </a:xfrm>
          <a:prstGeom prst="rect">
            <a:avLst/>
          </a:prstGeom>
        </p:spPr>
      </p:pic>
      <p:pic>
        <p:nvPicPr>
          <p:cNvPr id="18" name="Picture 17" descr="A picture containing drawing&#10;&#10;Description automatically generated">
            <a:extLst>
              <a:ext uri="{FF2B5EF4-FFF2-40B4-BE49-F238E27FC236}">
                <a16:creationId xmlns:a16="http://schemas.microsoft.com/office/drawing/2014/main" id="{474B9EE7-500B-4FF3-8178-5CBCB10C105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4557327" y="2562762"/>
            <a:ext cx="1814377" cy="1020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828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89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720100D-FDC0-46B2-9004-99E3805608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152" y="72655"/>
            <a:ext cx="1603159" cy="160560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047DB1-294B-4646-996C-7DBE6B1585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8256"/>
            <a:ext cx="10515600" cy="510708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000" b="1" dirty="0">
              <a:latin typeface="+mj-lt"/>
            </a:endParaRPr>
          </a:p>
          <a:p>
            <a:pPr marL="0" indent="0">
              <a:buNone/>
            </a:pPr>
            <a:endParaRPr lang="en-US" sz="2000" b="1" dirty="0">
              <a:latin typeface="+mj-lt"/>
            </a:endParaRPr>
          </a:p>
          <a:p>
            <a:pPr marL="0" indent="0" algn="ctr">
              <a:buNone/>
            </a:pPr>
            <a:endParaRPr lang="en-US" sz="2000" b="1" dirty="0">
              <a:latin typeface="+mj-lt"/>
            </a:endParaRPr>
          </a:p>
          <a:p>
            <a:pPr marL="0" indent="0" algn="ctr">
              <a:buNone/>
            </a:pPr>
            <a:endParaRPr lang="en-US" sz="2000" b="1" dirty="0">
              <a:latin typeface="+mj-l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FB13C7A-8902-48CE-AD98-4E2B8E9B93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683" y="1678256"/>
            <a:ext cx="5816338" cy="49655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FAC4FF2-6545-49C7-A307-11D66E4E89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5615" y="1819808"/>
            <a:ext cx="5572476" cy="485112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651F835-064D-417C-8397-26B99354A678}"/>
              </a:ext>
            </a:extLst>
          </p:cNvPr>
          <p:cNvSpPr/>
          <p:nvPr/>
        </p:nvSpPr>
        <p:spPr>
          <a:xfrm>
            <a:off x="2518934" y="534405"/>
            <a:ext cx="7492332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3500" dirty="0">
                <a:solidFill>
                  <a:schemeClr val="accent1">
                    <a:lumMod val="50000"/>
                  </a:schemeClr>
                </a:solidFill>
                <a:latin typeface="Bernard MT Condensed" panose="02050806060905020404" pitchFamily="18" charset="0"/>
                <a:ea typeface="+mj-ea"/>
                <a:cs typeface="+mj-cs"/>
              </a:rPr>
              <a:t>Codes: Bar &amp; Frequency charts</a:t>
            </a:r>
          </a:p>
        </p:txBody>
      </p:sp>
    </p:spTree>
    <p:extLst>
      <p:ext uri="{BB962C8B-B14F-4D97-AF65-F5344CB8AC3E}">
        <p14:creationId xmlns:p14="http://schemas.microsoft.com/office/powerpoint/2010/main" val="17694239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89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720100D-FDC0-46B2-9004-99E3805608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152" y="72655"/>
            <a:ext cx="1603159" cy="160560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CE365B03-8631-4AA0-8CDA-6962F88ED6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0607" y="148218"/>
            <a:ext cx="5406501" cy="100965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Bernard MT Condensed" panose="02050806060905020404" pitchFamily="18" charset="0"/>
              </a:rPr>
              <a:t>Danceability</a:t>
            </a:r>
          </a:p>
        </p:txBody>
      </p:sp>
      <p:pic>
        <p:nvPicPr>
          <p:cNvPr id="12" name="Picture 11" descr="A picture containing drawing&#10;&#10;Description automatically generated">
            <a:extLst>
              <a:ext uri="{FF2B5EF4-FFF2-40B4-BE49-F238E27FC236}">
                <a16:creationId xmlns:a16="http://schemas.microsoft.com/office/drawing/2014/main" id="{8CB0FB8F-2FDB-4716-AE29-B7E09B344E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160" y="2008827"/>
            <a:ext cx="5254094" cy="350272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ACE264C-1973-4F46-84EB-8941031E53EB}"/>
              </a:ext>
            </a:extLst>
          </p:cNvPr>
          <p:cNvSpPr txBox="1"/>
          <p:nvPr/>
        </p:nvSpPr>
        <p:spPr>
          <a:xfrm>
            <a:off x="2030607" y="999177"/>
            <a:ext cx="83623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How suitable a track is for dancing based on tempo, rhythm stability, beat strength, and overall regularity</a:t>
            </a:r>
          </a:p>
        </p:txBody>
      </p:sp>
      <p:pic>
        <p:nvPicPr>
          <p:cNvPr id="18" name="Picture 17" descr="A close up of a logo&#10;&#10;Description automatically generated">
            <a:extLst>
              <a:ext uri="{FF2B5EF4-FFF2-40B4-BE49-F238E27FC236}">
                <a16:creationId xmlns:a16="http://schemas.microsoft.com/office/drawing/2014/main" id="{50A3DF78-D8F0-4623-AC88-BD0C893794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0546" y="2008827"/>
            <a:ext cx="6130302" cy="3586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7005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89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720100D-FDC0-46B2-9004-99E3805608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152" y="72655"/>
            <a:ext cx="1603159" cy="160560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047DB1-294B-4646-996C-7DBE6B1585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8256"/>
            <a:ext cx="10515600" cy="510708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000" b="1" dirty="0">
              <a:latin typeface="+mj-lt"/>
            </a:endParaRPr>
          </a:p>
          <a:p>
            <a:pPr marL="0" indent="0">
              <a:buNone/>
            </a:pPr>
            <a:endParaRPr lang="en-US" sz="2000" b="1" dirty="0">
              <a:latin typeface="+mj-lt"/>
            </a:endParaRPr>
          </a:p>
          <a:p>
            <a:pPr marL="0" indent="0" algn="ctr">
              <a:buNone/>
            </a:pPr>
            <a:endParaRPr lang="en-US" sz="2000" b="1" dirty="0">
              <a:latin typeface="+mj-lt"/>
            </a:endParaRPr>
          </a:p>
          <a:p>
            <a:pPr marL="0" indent="0" algn="ctr">
              <a:buNone/>
            </a:pPr>
            <a:endParaRPr lang="en-US" sz="2000" b="1" dirty="0">
              <a:latin typeface="+mj-lt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E365B03-8631-4AA0-8CDA-6962F88ED6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0106" y="370631"/>
            <a:ext cx="5406501" cy="100965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Bernard MT Condensed" panose="02050806060905020404" pitchFamily="18" charset="0"/>
              </a:rPr>
              <a:t>Loudness</a:t>
            </a:r>
          </a:p>
        </p:txBody>
      </p:sp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A03D206B-8177-4827-A460-6086038260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676" y="2340059"/>
            <a:ext cx="4794477" cy="319631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8C33D42-855B-42C2-ACCC-2ECAC0819EF1}"/>
              </a:ext>
            </a:extLst>
          </p:cNvPr>
          <p:cNvSpPr txBox="1"/>
          <p:nvPr/>
        </p:nvSpPr>
        <p:spPr>
          <a:xfrm>
            <a:off x="2600325" y="1239671"/>
            <a:ext cx="4578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overall loudness of a track in decibels (dB).</a:t>
            </a:r>
          </a:p>
        </p:txBody>
      </p:sp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FAE71222-BC89-498E-BB7C-6C0B79615A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2150" y="2121918"/>
            <a:ext cx="6189283" cy="3607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3793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89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720100D-FDC0-46B2-9004-99E3805608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152" y="72655"/>
            <a:ext cx="1603159" cy="160560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047DB1-294B-4646-996C-7DBE6B1585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8256"/>
            <a:ext cx="10515600" cy="510708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000" b="1">
              <a:latin typeface="+mj-lt"/>
            </a:endParaRPr>
          </a:p>
          <a:p>
            <a:pPr marL="0" indent="0">
              <a:buNone/>
            </a:pPr>
            <a:endParaRPr lang="en-US" sz="2000" b="1">
              <a:latin typeface="+mj-lt"/>
            </a:endParaRPr>
          </a:p>
          <a:p>
            <a:pPr marL="0" indent="0" algn="ctr">
              <a:buNone/>
            </a:pPr>
            <a:endParaRPr lang="en-US" sz="2000" b="1">
              <a:latin typeface="+mj-lt"/>
            </a:endParaRPr>
          </a:p>
          <a:p>
            <a:pPr marL="0" indent="0" algn="ctr">
              <a:buNone/>
            </a:pPr>
            <a:endParaRPr lang="en-US" sz="2000" b="1" dirty="0">
              <a:latin typeface="+mj-lt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E365B03-8631-4AA0-8CDA-6962F88ED6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1056" y="336754"/>
            <a:ext cx="5406501" cy="73957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Bernard MT Condensed" panose="02050806060905020404" pitchFamily="18" charset="0"/>
              </a:rPr>
              <a:t>Valence</a:t>
            </a: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2FF9B6E4-B9BF-44CD-94D7-2115254815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823" y="2177182"/>
            <a:ext cx="5033645" cy="335576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5076BE6-D5F7-4F21-AD8B-8DE07A09036C}"/>
              </a:ext>
            </a:extLst>
          </p:cNvPr>
          <p:cNvSpPr txBox="1"/>
          <p:nvPr/>
        </p:nvSpPr>
        <p:spPr>
          <a:xfrm>
            <a:off x="1933575" y="1184801"/>
            <a:ext cx="7879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measure from 0.0 to 1.0 describing the musical positiveness conveyed by a track</a:t>
            </a:r>
          </a:p>
        </p:txBody>
      </p:sp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654A1982-5914-4CC0-9BEF-0FD7D4D7C6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9827" y="2167495"/>
            <a:ext cx="5791021" cy="3375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9843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89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720100D-FDC0-46B2-9004-99E3805608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152" y="72655"/>
            <a:ext cx="1603159" cy="160560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D6603B8-604E-4BF5-8B37-5909AAA59D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8318" y="277416"/>
            <a:ext cx="3447063" cy="1009650"/>
          </a:xfrm>
        </p:spPr>
        <p:txBody>
          <a:bodyPr/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Bernard MT Condensed" panose="02050806060905020404" pitchFamily="18" charset="0"/>
              </a:rPr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047DB1-294B-4646-996C-7DBE6B1585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46555"/>
            <a:ext cx="10515600" cy="3160451"/>
          </a:xfrm>
        </p:spPr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b="1" dirty="0"/>
              <a:t>Why Music?</a:t>
            </a:r>
          </a:p>
          <a:p>
            <a:pPr lvl="1">
              <a:lnSpc>
                <a:spcPct val="100000"/>
              </a:lnSpc>
            </a:pPr>
            <a:r>
              <a:rPr lang="en-US" sz="2100" b="1" dirty="0">
                <a:latin typeface="+mj-lt"/>
              </a:rPr>
              <a:t>Universal</a:t>
            </a:r>
          </a:p>
          <a:p>
            <a:pPr lvl="1">
              <a:lnSpc>
                <a:spcPct val="100000"/>
              </a:lnSpc>
            </a:pPr>
            <a:r>
              <a:rPr lang="en-US" sz="2100" b="1" dirty="0">
                <a:latin typeface="+mj-lt"/>
              </a:rPr>
              <a:t>Major industry with Billions of revenues</a:t>
            </a:r>
            <a:endParaRPr lang="en-US" sz="2000" b="1" dirty="0">
              <a:latin typeface="+mj-lt"/>
            </a:endParaRPr>
          </a:p>
          <a:p>
            <a:pPr lvl="1">
              <a:lnSpc>
                <a:spcPct val="100000"/>
              </a:lnSpc>
            </a:pPr>
            <a:r>
              <a:rPr lang="en-US" sz="2000" b="1" dirty="0">
                <a:latin typeface="+mj-lt"/>
              </a:rPr>
              <a:t>Good pool of data</a:t>
            </a:r>
          </a:p>
          <a:p>
            <a:pPr marL="457200" lvl="1" indent="0">
              <a:lnSpc>
                <a:spcPct val="100000"/>
              </a:lnSpc>
              <a:buNone/>
            </a:pPr>
            <a:endParaRPr lang="en-US" sz="2000" b="1" dirty="0">
              <a:latin typeface="+mj-lt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b="1" dirty="0"/>
              <a:t>Our Study</a:t>
            </a:r>
          </a:p>
          <a:p>
            <a:pPr lvl="1">
              <a:lnSpc>
                <a:spcPct val="100000"/>
              </a:lnSpc>
            </a:pPr>
            <a:r>
              <a:rPr lang="en-US" sz="2000" b="1" dirty="0">
                <a:latin typeface="+mj-lt"/>
              </a:rPr>
              <a:t>Audio features for different countries utilizing the top 50 songs.</a:t>
            </a:r>
          </a:p>
          <a:p>
            <a:pPr lvl="1">
              <a:lnSpc>
                <a:spcPct val="100000"/>
              </a:lnSpc>
            </a:pPr>
            <a:r>
              <a:rPr lang="en-US" sz="2000" b="1" dirty="0">
                <a:latin typeface="+mj-lt"/>
              </a:rPr>
              <a:t>Generate comparison between features and countries.</a:t>
            </a:r>
          </a:p>
          <a:p>
            <a:pPr lvl="1"/>
            <a:endParaRPr lang="en-US" sz="2000" b="1" dirty="0">
              <a:latin typeface="+mj-lt"/>
            </a:endParaRPr>
          </a:p>
          <a:p>
            <a:pPr marL="0" indent="0">
              <a:buNone/>
            </a:pPr>
            <a:endParaRPr lang="en-US" sz="2000" b="1" dirty="0">
              <a:latin typeface="+mj-lt"/>
            </a:endParaRPr>
          </a:p>
          <a:p>
            <a:pPr marL="0" indent="0">
              <a:buNone/>
            </a:pPr>
            <a:endParaRPr lang="en-US" sz="2000" b="1" dirty="0">
              <a:latin typeface="+mj-lt"/>
            </a:endParaRPr>
          </a:p>
          <a:p>
            <a:pPr marL="0" indent="0">
              <a:buNone/>
            </a:pPr>
            <a:endParaRPr lang="en-US" sz="2000" b="1" dirty="0">
              <a:latin typeface="+mj-lt"/>
            </a:endParaRPr>
          </a:p>
          <a:p>
            <a:pPr marL="0" indent="0" algn="ctr">
              <a:buNone/>
            </a:pPr>
            <a:endParaRPr lang="en-US" sz="2000" b="1" dirty="0">
              <a:latin typeface="+mj-lt"/>
            </a:endParaRPr>
          </a:p>
          <a:p>
            <a:pPr marL="0" indent="0" algn="ctr">
              <a:buNone/>
            </a:pPr>
            <a:endParaRPr lang="en-US" sz="20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988589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89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720100D-FDC0-46B2-9004-99E3805608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152" y="72655"/>
            <a:ext cx="1603159" cy="160560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047DB1-294B-4646-996C-7DBE6B1585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8256"/>
            <a:ext cx="10515600" cy="510708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000" b="1" dirty="0">
              <a:latin typeface="+mj-lt"/>
            </a:endParaRPr>
          </a:p>
          <a:p>
            <a:pPr marL="0" indent="0">
              <a:buNone/>
            </a:pPr>
            <a:endParaRPr lang="en-US" sz="2000" b="1" dirty="0">
              <a:latin typeface="+mj-lt"/>
            </a:endParaRPr>
          </a:p>
          <a:p>
            <a:pPr marL="0" indent="0" algn="ctr">
              <a:buNone/>
            </a:pPr>
            <a:endParaRPr lang="en-US" sz="2000" b="1" dirty="0">
              <a:latin typeface="+mj-lt"/>
            </a:endParaRPr>
          </a:p>
          <a:p>
            <a:pPr marL="0" indent="0" algn="ctr">
              <a:buNone/>
            </a:pPr>
            <a:endParaRPr lang="en-US" sz="2000" b="1" dirty="0">
              <a:latin typeface="+mj-lt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E365B03-8631-4AA0-8CDA-6962F88ED6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1056" y="336754"/>
            <a:ext cx="5406501" cy="100965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Bernard MT Condensed" panose="02050806060905020404" pitchFamily="18" charset="0"/>
              </a:rPr>
              <a:t>Tempo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43A644-7E1E-465C-9ABE-ED7F010BDB58}"/>
              </a:ext>
            </a:extLst>
          </p:cNvPr>
          <p:cNvSpPr txBox="1"/>
          <p:nvPr/>
        </p:nvSpPr>
        <p:spPr>
          <a:xfrm>
            <a:off x="1864311" y="1199466"/>
            <a:ext cx="9207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Tempo is the speed or pace of a given piece and derives directly from the average beat duration.</a:t>
            </a:r>
          </a:p>
        </p:txBody>
      </p:sp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DDAA94BF-E9C0-4121-B860-2E8B4D40B2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000927"/>
            <a:ext cx="5403206" cy="3092196"/>
          </a:xfrm>
          <a:prstGeom prst="rect">
            <a:avLst/>
          </a:prstGeom>
        </p:spPr>
      </p:pic>
      <p:pic>
        <p:nvPicPr>
          <p:cNvPr id="7" name="Picture 6" descr="A picture containing drawing&#10;&#10;Description automatically generated">
            <a:extLst>
              <a:ext uri="{FF2B5EF4-FFF2-40B4-BE49-F238E27FC236}">
                <a16:creationId xmlns:a16="http://schemas.microsoft.com/office/drawing/2014/main" id="{70E7D945-9260-49B8-A832-D49A19D203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26" y="2000927"/>
            <a:ext cx="5150345" cy="3178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6937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89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720100D-FDC0-46B2-9004-99E3805608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152" y="72655"/>
            <a:ext cx="1603159" cy="160560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047DB1-294B-4646-996C-7DBE6B1585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8256"/>
            <a:ext cx="10515600" cy="510708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000" b="1" dirty="0">
              <a:latin typeface="+mj-lt"/>
            </a:endParaRPr>
          </a:p>
          <a:p>
            <a:pPr marL="0" indent="0">
              <a:buNone/>
            </a:pPr>
            <a:endParaRPr lang="en-US" sz="2000" b="1" dirty="0">
              <a:latin typeface="+mj-lt"/>
            </a:endParaRPr>
          </a:p>
          <a:p>
            <a:pPr marL="0" indent="0" algn="ctr">
              <a:buNone/>
            </a:pPr>
            <a:endParaRPr lang="en-US" sz="2000" b="1" dirty="0">
              <a:latin typeface="+mj-lt"/>
            </a:endParaRPr>
          </a:p>
          <a:p>
            <a:pPr marL="0" indent="0" algn="ctr">
              <a:buNone/>
            </a:pPr>
            <a:endParaRPr lang="en-US" sz="2000" b="1" dirty="0">
              <a:latin typeface="+mj-lt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E365B03-8631-4AA0-8CDA-6962F88ED6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1056" y="336754"/>
            <a:ext cx="5406501" cy="100965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Bernard MT Condensed" panose="02050806060905020404" pitchFamily="18" charset="0"/>
              </a:rPr>
              <a:t>Duration</a:t>
            </a:r>
          </a:p>
        </p:txBody>
      </p:sp>
      <p:pic>
        <p:nvPicPr>
          <p:cNvPr id="9" name="Picture 8" descr="A close up of a map&#10;&#10;Description automatically generated">
            <a:extLst>
              <a:ext uri="{FF2B5EF4-FFF2-40B4-BE49-F238E27FC236}">
                <a16:creationId xmlns:a16="http://schemas.microsoft.com/office/drawing/2014/main" id="{86014E56-82F5-4F35-9A17-9E9ADA771E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3251" y="2305049"/>
            <a:ext cx="5663441" cy="336266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5183006-B26F-4A77-BC47-02C104F4E64E}"/>
              </a:ext>
            </a:extLst>
          </p:cNvPr>
          <p:cNvSpPr txBox="1"/>
          <p:nvPr/>
        </p:nvSpPr>
        <p:spPr>
          <a:xfrm>
            <a:off x="1864311" y="1308924"/>
            <a:ext cx="9312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duration of the track in milliseconds.</a:t>
            </a:r>
          </a:p>
        </p:txBody>
      </p:sp>
      <p:pic>
        <p:nvPicPr>
          <p:cNvPr id="7" name="Picture 6" descr="A picture containing drawing&#10;&#10;Description automatically generated">
            <a:extLst>
              <a:ext uri="{FF2B5EF4-FFF2-40B4-BE49-F238E27FC236}">
                <a16:creationId xmlns:a16="http://schemas.microsoft.com/office/drawing/2014/main" id="{76BA0DD1-CBB3-4D42-90C1-B656C21C27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1" y="2377542"/>
            <a:ext cx="4653662" cy="3171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6889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89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720100D-FDC0-46B2-9004-99E3805608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152" y="72655"/>
            <a:ext cx="1603159" cy="160560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047DB1-294B-4646-996C-7DBE6B1585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8256"/>
            <a:ext cx="10515600" cy="510708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000" b="1" dirty="0">
              <a:latin typeface="+mj-lt"/>
            </a:endParaRPr>
          </a:p>
          <a:p>
            <a:pPr marL="0" indent="0">
              <a:buNone/>
            </a:pPr>
            <a:endParaRPr lang="en-US" sz="2000" b="1" dirty="0">
              <a:latin typeface="+mj-lt"/>
            </a:endParaRPr>
          </a:p>
          <a:p>
            <a:pPr marL="0" indent="0" algn="ctr">
              <a:buNone/>
            </a:pPr>
            <a:endParaRPr lang="en-US" sz="2000" b="1" dirty="0">
              <a:latin typeface="+mj-lt"/>
            </a:endParaRPr>
          </a:p>
          <a:p>
            <a:pPr marL="0" indent="0" algn="ctr">
              <a:buNone/>
            </a:pPr>
            <a:endParaRPr lang="en-US" sz="2000" b="1" dirty="0">
              <a:latin typeface="+mj-lt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E365B03-8631-4AA0-8CDA-6962F88ED6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1056" y="336754"/>
            <a:ext cx="5406501" cy="1009650"/>
          </a:xfrm>
        </p:spPr>
        <p:txBody>
          <a:bodyPr>
            <a:normAutofit/>
          </a:bodyPr>
          <a:lstStyle/>
          <a:p>
            <a:r>
              <a:rPr lang="en-US" dirty="0" err="1">
                <a:solidFill>
                  <a:schemeClr val="accent1">
                    <a:lumMod val="50000"/>
                  </a:schemeClr>
                </a:solidFill>
                <a:latin typeface="Bernard MT Condensed" panose="02050806060905020404" pitchFamily="18" charset="0"/>
              </a:rPr>
              <a:t>Acousticness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Bernard MT Condensed" panose="020508060609050204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6E7CD0-BC6D-4268-90B8-E57C88D38A14}"/>
              </a:ext>
            </a:extLst>
          </p:cNvPr>
          <p:cNvSpPr txBox="1"/>
          <p:nvPr/>
        </p:nvSpPr>
        <p:spPr>
          <a:xfrm>
            <a:off x="1864311" y="1308924"/>
            <a:ext cx="93127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confidence measure from 0.0 to 1.0 of whether the track is acoustic. 1.0 represents high confidence the track is acoustic.</a:t>
            </a:r>
          </a:p>
        </p:txBody>
      </p:sp>
      <p:pic>
        <p:nvPicPr>
          <p:cNvPr id="10" name="Picture 9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FA0B9398-AC34-45D5-857D-56DC9770C2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176" y="2287106"/>
            <a:ext cx="5379224" cy="3696031"/>
          </a:xfrm>
          <a:prstGeom prst="rect">
            <a:avLst/>
          </a:prstGeom>
        </p:spPr>
      </p:pic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BEA46F92-DFBB-46CC-A7F2-3AC31D69ED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165" y="2325530"/>
            <a:ext cx="5486411" cy="3657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6904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89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720100D-FDC0-46B2-9004-99E3805608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152" y="72655"/>
            <a:ext cx="1603159" cy="160560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322FE35F-393C-44ED-882B-2FBC5C8C03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1056" y="336754"/>
            <a:ext cx="7869998" cy="100965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Bernard MT Condensed" panose="02050806060905020404" pitchFamily="18" charset="0"/>
              </a:rPr>
              <a:t>How good is our analysis?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5998AC-76C4-E342-BEDF-BF428F5D3FA7}"/>
              </a:ext>
            </a:extLst>
          </p:cNvPr>
          <p:cNvSpPr txBox="1"/>
          <p:nvPr/>
        </p:nvSpPr>
        <p:spPr>
          <a:xfrm>
            <a:off x="2681056" y="1226332"/>
            <a:ext cx="6254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Utilize t-test to analyze how close our selection of 11 countries’ charts  compared to the global chart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4DE6E56-C168-944D-AD37-1B14149470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1056" y="2054624"/>
            <a:ext cx="5999965" cy="97922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2FE77A8-2885-444A-8F13-F52C367DF6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4311" y="3215806"/>
            <a:ext cx="7869998" cy="3438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5664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89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720100D-FDC0-46B2-9004-99E3805608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152" y="72655"/>
            <a:ext cx="1603159" cy="160560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047DB1-294B-4646-996C-7DBE6B1585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8256"/>
            <a:ext cx="10515600" cy="5107089"/>
          </a:xfrm>
          <a:noFill/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000" b="1" dirty="0">
              <a:latin typeface="+mj-lt"/>
            </a:endParaRPr>
          </a:p>
          <a:p>
            <a:pPr marL="0" indent="0">
              <a:buNone/>
            </a:pPr>
            <a:endParaRPr lang="en-US" sz="2000" b="1" dirty="0">
              <a:latin typeface="+mj-lt"/>
            </a:endParaRPr>
          </a:p>
          <a:p>
            <a:pPr marL="0" indent="0" algn="ctr">
              <a:buNone/>
            </a:pPr>
            <a:endParaRPr lang="en-US" sz="2000" b="1" dirty="0">
              <a:latin typeface="+mj-lt"/>
            </a:endParaRPr>
          </a:p>
          <a:p>
            <a:pPr marL="0" indent="0" algn="ctr">
              <a:buNone/>
            </a:pPr>
            <a:endParaRPr lang="en-US" sz="2000" b="1" dirty="0">
              <a:latin typeface="+mj-lt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22FE35F-393C-44ED-882B-2FBC5C8C03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4619" y="126655"/>
            <a:ext cx="8738732" cy="100965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Bernard MT Condensed" panose="02050806060905020404" pitchFamily="18" charset="0"/>
              </a:rPr>
              <a:t>Loudness &amp; Time Signature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24FB6D-FF27-460B-85E8-BFB1F1C2FE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4619" y="1262498"/>
            <a:ext cx="8738732" cy="259025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29B3BB4-CC11-4788-8983-0A5FB869E4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4619" y="4069276"/>
            <a:ext cx="8738732" cy="2499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6990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89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720100D-FDC0-46B2-9004-99E3805608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152" y="72655"/>
            <a:ext cx="1603159" cy="160560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047DB1-294B-4646-996C-7DBE6B1585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8256"/>
            <a:ext cx="10515600" cy="5107089"/>
          </a:xfrm>
          <a:noFill/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000" b="1" dirty="0">
              <a:latin typeface="+mj-lt"/>
            </a:endParaRPr>
          </a:p>
          <a:p>
            <a:pPr marL="0" indent="0">
              <a:buNone/>
            </a:pPr>
            <a:endParaRPr lang="en-US" sz="2000" b="1" dirty="0">
              <a:latin typeface="+mj-lt"/>
            </a:endParaRPr>
          </a:p>
          <a:p>
            <a:pPr marL="0" indent="0" algn="ctr">
              <a:buNone/>
            </a:pPr>
            <a:endParaRPr lang="en-US" sz="2000" b="1" dirty="0">
              <a:latin typeface="+mj-lt"/>
            </a:endParaRPr>
          </a:p>
          <a:p>
            <a:pPr marL="0" indent="0" algn="ctr">
              <a:buNone/>
            </a:pPr>
            <a:endParaRPr lang="en-US" sz="2000" b="1" dirty="0">
              <a:latin typeface="+mj-l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F548A47-218B-48CA-8BB1-2CC260674F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4311" y="1293627"/>
            <a:ext cx="8643620" cy="25521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CB2AA48-5EEC-4433-8160-4659D6C1B2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7938" y="4011679"/>
            <a:ext cx="8816123" cy="260774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A7F1AEFB-87C2-4049-AFCE-91EB7CBFFC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4619" y="126655"/>
            <a:ext cx="8738732" cy="100965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Bernard MT Condensed" panose="02050806060905020404" pitchFamily="18" charset="0"/>
              </a:rPr>
              <a:t>Valence &amp; </a:t>
            </a:r>
            <a:r>
              <a:rPr lang="en-US" dirty="0" err="1">
                <a:solidFill>
                  <a:schemeClr val="accent1">
                    <a:lumMod val="50000"/>
                  </a:schemeClr>
                </a:solidFill>
                <a:latin typeface="Bernard MT Condensed" panose="02050806060905020404" pitchFamily="18" charset="0"/>
              </a:rPr>
              <a:t>Instramentalness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Bernard MT Condensed" panose="020508060609050204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28319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89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720100D-FDC0-46B2-9004-99E3805608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152" y="72655"/>
            <a:ext cx="1603159" cy="160560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047DB1-294B-4646-996C-7DBE6B1585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9360"/>
            <a:ext cx="10515600" cy="5107089"/>
          </a:xfrm>
          <a:noFill/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000" b="1" dirty="0">
              <a:latin typeface="+mj-lt"/>
            </a:endParaRPr>
          </a:p>
          <a:p>
            <a:pPr marL="0" indent="0">
              <a:buNone/>
            </a:pPr>
            <a:endParaRPr lang="en-US" sz="2000" b="1" dirty="0">
              <a:latin typeface="+mj-lt"/>
            </a:endParaRPr>
          </a:p>
          <a:p>
            <a:pPr marL="0" indent="0" algn="ctr">
              <a:buNone/>
            </a:pPr>
            <a:endParaRPr lang="en-US" sz="2000" b="1" dirty="0">
              <a:latin typeface="+mj-lt"/>
            </a:endParaRPr>
          </a:p>
          <a:p>
            <a:pPr marL="0" indent="0" algn="ctr">
              <a:buNone/>
            </a:pPr>
            <a:endParaRPr lang="en-US" sz="2000" b="1" dirty="0">
              <a:latin typeface="+mj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71CFA8-1962-4AB2-BCAC-33A9E429FA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2494" y="1339344"/>
            <a:ext cx="8653807" cy="25593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F78E3E0-49DA-4DE5-BC2D-088C410F39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2494" y="3998255"/>
            <a:ext cx="8653806" cy="2549875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15DEFD5-5260-4F42-B072-697CA6533E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4619" y="126655"/>
            <a:ext cx="8738732" cy="100965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Bernard MT Condensed" panose="02050806060905020404" pitchFamily="18" charset="0"/>
              </a:rPr>
              <a:t>Energy &amp; Tempo</a:t>
            </a:r>
          </a:p>
        </p:txBody>
      </p:sp>
    </p:spTree>
    <p:extLst>
      <p:ext uri="{BB962C8B-B14F-4D97-AF65-F5344CB8AC3E}">
        <p14:creationId xmlns:p14="http://schemas.microsoft.com/office/powerpoint/2010/main" val="20681255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89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720100D-FDC0-46B2-9004-99E3805608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152" y="72655"/>
            <a:ext cx="1603159" cy="160560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047DB1-294B-4646-996C-7DBE6B1585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8256"/>
            <a:ext cx="10515600" cy="5107089"/>
          </a:xfrm>
          <a:noFill/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000" b="1" dirty="0">
              <a:latin typeface="+mj-lt"/>
            </a:endParaRPr>
          </a:p>
          <a:p>
            <a:pPr marL="0" indent="0">
              <a:buNone/>
            </a:pPr>
            <a:endParaRPr lang="en-US" sz="2000" b="1" dirty="0">
              <a:latin typeface="+mj-lt"/>
            </a:endParaRPr>
          </a:p>
          <a:p>
            <a:pPr marL="0" indent="0" algn="ctr">
              <a:buNone/>
            </a:pPr>
            <a:endParaRPr lang="en-US" sz="2000" b="1" dirty="0">
              <a:latin typeface="+mj-lt"/>
            </a:endParaRPr>
          </a:p>
          <a:p>
            <a:pPr marL="0" indent="0" algn="ctr">
              <a:buNone/>
            </a:pPr>
            <a:endParaRPr lang="en-US" sz="2000" b="1" dirty="0">
              <a:latin typeface="+mj-l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B6FCA4E-B661-4F07-80D4-16D119CF21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4311" y="1248729"/>
            <a:ext cx="8750697" cy="26143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A6C8D9B-CB6C-4986-96E2-07E4BF0F23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4311" y="3963308"/>
            <a:ext cx="8671396" cy="2721796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B82C1FA8-F04A-C24F-8C42-F0B644DE83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4619" y="126655"/>
            <a:ext cx="8738732" cy="1009650"/>
          </a:xfrm>
        </p:spPr>
        <p:txBody>
          <a:bodyPr>
            <a:normAutofit/>
          </a:bodyPr>
          <a:lstStyle/>
          <a:p>
            <a:r>
              <a:rPr lang="en-US" dirty="0" err="1">
                <a:solidFill>
                  <a:schemeClr val="accent1">
                    <a:lumMod val="50000"/>
                  </a:schemeClr>
                </a:solidFill>
                <a:latin typeface="Bernard MT Condensed" panose="02050806060905020404" pitchFamily="18" charset="0"/>
              </a:rPr>
              <a:t>Acousticness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Bernard MT Condensed" panose="02050806060905020404" pitchFamily="18" charset="0"/>
              </a:rPr>
              <a:t> and Danceability</a:t>
            </a:r>
          </a:p>
        </p:txBody>
      </p:sp>
    </p:spTree>
    <p:extLst>
      <p:ext uri="{BB962C8B-B14F-4D97-AF65-F5344CB8AC3E}">
        <p14:creationId xmlns:p14="http://schemas.microsoft.com/office/powerpoint/2010/main" val="31057012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89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720100D-FDC0-46B2-9004-99E3805608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152" y="72655"/>
            <a:ext cx="1603159" cy="160560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047DB1-294B-4646-996C-7DBE6B1585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85645"/>
            <a:ext cx="10515600" cy="5107089"/>
          </a:xfrm>
          <a:noFill/>
        </p:spPr>
        <p:txBody>
          <a:bodyPr>
            <a:normAutofit/>
          </a:bodyPr>
          <a:lstStyle/>
          <a:p>
            <a:pPr marL="285750" indent="-285750" fontAlgn="base">
              <a:lnSpc>
                <a:spcPct val="150000"/>
              </a:lnSpc>
            </a:pPr>
            <a:r>
              <a:rPr lang="en-US" sz="2400" dirty="0"/>
              <a:t>Songs are only from a top 50 playlists</a:t>
            </a:r>
          </a:p>
          <a:p>
            <a:pPr marL="285750" indent="-285750" fontAlgn="base">
              <a:lnSpc>
                <a:spcPct val="150000"/>
              </a:lnSpc>
            </a:pPr>
            <a:r>
              <a:rPr lang="en-US" sz="2400" dirty="0"/>
              <a:t>Each song in top 50 is weighed equally</a:t>
            </a:r>
          </a:p>
          <a:p>
            <a:pPr marL="742950" lvl="1" indent="-285750" fontAlgn="base">
              <a:lnSpc>
                <a:spcPct val="150000"/>
              </a:lnSpc>
            </a:pPr>
            <a:r>
              <a:rPr lang="en-US" dirty="0"/>
              <a:t>Possible to miss the impact of a single viral song </a:t>
            </a:r>
          </a:p>
          <a:p>
            <a:pPr marL="285750" indent="-285750" fontAlgn="base">
              <a:lnSpc>
                <a:spcPct val="150000"/>
              </a:lnSpc>
            </a:pPr>
            <a:r>
              <a:rPr lang="en-US" sz="2400" dirty="0"/>
              <a:t>Spotify only vaguely explains how some audio features are calculated</a:t>
            </a:r>
          </a:p>
          <a:p>
            <a:pPr marL="742950" lvl="1" indent="-285750" fontAlgn="base">
              <a:lnSpc>
                <a:spcPct val="150000"/>
              </a:lnSpc>
            </a:pPr>
            <a:r>
              <a:rPr lang="en-US" dirty="0"/>
              <a:t>No access to confidence values </a:t>
            </a:r>
          </a:p>
          <a:p>
            <a:pPr marL="0" indent="0">
              <a:buNone/>
            </a:pPr>
            <a:endParaRPr lang="en-US" sz="2000" b="1" dirty="0">
              <a:latin typeface="+mj-lt"/>
            </a:endParaRPr>
          </a:p>
          <a:p>
            <a:pPr marL="0" indent="0">
              <a:buNone/>
            </a:pPr>
            <a:endParaRPr lang="en-US" sz="2000" b="1" dirty="0">
              <a:latin typeface="+mj-lt"/>
            </a:endParaRPr>
          </a:p>
          <a:p>
            <a:pPr marL="0" indent="0" algn="ctr">
              <a:buNone/>
            </a:pPr>
            <a:endParaRPr lang="en-US" sz="2000" b="1" dirty="0">
              <a:latin typeface="+mj-lt"/>
            </a:endParaRPr>
          </a:p>
          <a:p>
            <a:pPr marL="0" indent="0" algn="ctr">
              <a:buNone/>
            </a:pPr>
            <a:endParaRPr lang="en-US" sz="2000" b="1" dirty="0">
              <a:latin typeface="+mj-lt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22FE35F-393C-44ED-882B-2FBC5C8C03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1056" y="336754"/>
            <a:ext cx="5406501" cy="100965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Bernard MT Condensed" panose="02050806060905020404" pitchFamily="18" charset="0"/>
              </a:rPr>
              <a:t>ANALYSIS LIMITATIONS</a:t>
            </a:r>
          </a:p>
        </p:txBody>
      </p:sp>
    </p:spTree>
    <p:extLst>
      <p:ext uri="{BB962C8B-B14F-4D97-AF65-F5344CB8AC3E}">
        <p14:creationId xmlns:p14="http://schemas.microsoft.com/office/powerpoint/2010/main" val="24284253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89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720100D-FDC0-46B2-9004-99E3805608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977" y="72654"/>
            <a:ext cx="1603159" cy="160560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D6603B8-604E-4BF5-8B37-5909AAA59D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8318" y="277416"/>
            <a:ext cx="3447063" cy="1009650"/>
          </a:xfrm>
        </p:spPr>
        <p:txBody>
          <a:bodyPr/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Bernard MT Condensed" panose="02050806060905020404" pitchFamily="18" charset="0"/>
              </a:rPr>
              <a:t>Study Plan</a:t>
            </a:r>
            <a:endParaRPr lang="en-US" b="1" i="1" dirty="0">
              <a:solidFill>
                <a:schemeClr val="accent1">
                  <a:lumMod val="50000"/>
                </a:schemeClr>
              </a:solidFill>
              <a:latin typeface="+mn-lt"/>
            </a:endParaRP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32960AD0-C270-4074-9D51-F66B75CE197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76662026"/>
              </p:ext>
            </p:extLst>
          </p:nvPr>
        </p:nvGraphicFramePr>
        <p:xfrm>
          <a:off x="1833675" y="1678257"/>
          <a:ext cx="8524649" cy="48512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0431891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89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720100D-FDC0-46B2-9004-99E3805608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152" y="72655"/>
            <a:ext cx="1603159" cy="160560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047DB1-294B-4646-996C-7DBE6B1585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711" y="1984060"/>
            <a:ext cx="3191180" cy="4680341"/>
          </a:xfrm>
        </p:spPr>
        <p:txBody>
          <a:bodyPr>
            <a:normAutofit/>
          </a:bodyPr>
          <a:lstStyle/>
          <a:p>
            <a:r>
              <a:rPr lang="en-US" sz="2400" b="1" dirty="0">
                <a:latin typeface="+mj-lt"/>
              </a:rPr>
              <a:t>Spotify conveniently maintains top 50 playlists by popularity for many regions</a:t>
            </a:r>
          </a:p>
          <a:p>
            <a:r>
              <a:rPr lang="en-US" sz="2400" b="1" dirty="0">
                <a:latin typeface="+mj-lt"/>
              </a:rPr>
              <a:t>Uses </a:t>
            </a:r>
            <a:r>
              <a:rPr lang="en-US" sz="2400" b="1" dirty="0" err="1">
                <a:latin typeface="+mj-lt"/>
              </a:rPr>
              <a:t>Oauth</a:t>
            </a:r>
            <a:r>
              <a:rPr lang="en-US" sz="2400" b="1" dirty="0">
                <a:latin typeface="+mj-lt"/>
              </a:rPr>
              <a:t> 2.0 for authentication, handled by </a:t>
            </a:r>
            <a:r>
              <a:rPr lang="en-US" sz="2400" b="1" dirty="0" err="1">
                <a:latin typeface="+mj-lt"/>
              </a:rPr>
              <a:t>Spotipy</a:t>
            </a:r>
            <a:r>
              <a:rPr lang="en-US" sz="2400" b="1" dirty="0">
                <a:latin typeface="+mj-lt"/>
              </a:rPr>
              <a:t> package</a:t>
            </a:r>
          </a:p>
          <a:p>
            <a:r>
              <a:rPr lang="en-US" sz="2400" b="1" dirty="0">
                <a:latin typeface="+mj-lt"/>
              </a:rPr>
              <a:t>All data pulled on Saturday, January 18th</a:t>
            </a:r>
          </a:p>
          <a:p>
            <a:pPr marL="0" indent="0">
              <a:buNone/>
            </a:pPr>
            <a:endParaRPr lang="en-US" sz="2400" b="1" dirty="0">
              <a:latin typeface="+mj-lt"/>
            </a:endParaRPr>
          </a:p>
          <a:p>
            <a:pPr marL="0" indent="0" algn="ctr">
              <a:buNone/>
            </a:pPr>
            <a:endParaRPr lang="en-US" sz="2400" b="1" dirty="0">
              <a:latin typeface="+mj-lt"/>
            </a:endParaRPr>
          </a:p>
          <a:p>
            <a:pPr marL="0" indent="0" algn="ctr">
              <a:buNone/>
            </a:pPr>
            <a:endParaRPr lang="en-US" sz="2400" b="1" dirty="0">
              <a:latin typeface="+mj-lt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E365B03-8631-4AA0-8CDA-6962F88ED6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9380" y="116084"/>
            <a:ext cx="4004911" cy="100965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Bernard MT Condensed" panose="02050806060905020404" pitchFamily="18" charset="0"/>
              </a:rPr>
              <a:t>SPOTIFY API</a:t>
            </a: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53FEED89-E2E9-E249-8D9E-91471CA371F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542" b="24570"/>
          <a:stretch/>
        </p:blipFill>
        <p:spPr>
          <a:xfrm>
            <a:off x="3954885" y="1568915"/>
            <a:ext cx="8158812" cy="5173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664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89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6A75BB71-6A0D-7B48-A10D-0C054980F07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270" b="-204"/>
          <a:stretch/>
        </p:blipFill>
        <p:spPr>
          <a:xfrm>
            <a:off x="1130105" y="188283"/>
            <a:ext cx="10349132" cy="6481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1011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89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720100D-FDC0-46B2-9004-99E3805608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152" y="72655"/>
            <a:ext cx="1603159" cy="160560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047DB1-294B-4646-996C-7DBE6B1585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8256"/>
            <a:ext cx="10515600" cy="510708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000" b="1" dirty="0">
              <a:latin typeface="+mj-lt"/>
            </a:endParaRPr>
          </a:p>
          <a:p>
            <a:pPr marL="0" indent="0">
              <a:buNone/>
            </a:pPr>
            <a:endParaRPr lang="en-US" sz="2000" b="1" dirty="0">
              <a:latin typeface="+mj-lt"/>
            </a:endParaRPr>
          </a:p>
          <a:p>
            <a:pPr marL="0" indent="0" algn="ctr">
              <a:buNone/>
            </a:pPr>
            <a:endParaRPr lang="en-US" sz="2000" b="1" dirty="0">
              <a:latin typeface="+mj-lt"/>
            </a:endParaRPr>
          </a:p>
          <a:p>
            <a:pPr marL="0" indent="0" algn="ctr">
              <a:buNone/>
            </a:pPr>
            <a:endParaRPr lang="en-US" sz="2000" b="1" dirty="0">
              <a:latin typeface="+mj-lt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E365B03-8631-4AA0-8CDA-6962F88ED6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9380" y="116084"/>
            <a:ext cx="4004911" cy="100965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Bernard MT Condensed" panose="02050806060905020404" pitchFamily="18" charset="0"/>
              </a:rPr>
              <a:t>API CALLING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106532-3F49-46AD-8705-9E2F9DA391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152" y="1857007"/>
            <a:ext cx="11340180" cy="20254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64C19B9-B352-4B63-8BC6-980C752290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152" y="4500466"/>
            <a:ext cx="11478607" cy="1630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8858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89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screenshot of a cell phone&#10;&#10;Description automatically generated">
            <a:extLst>
              <a:ext uri="{FF2B5EF4-FFF2-40B4-BE49-F238E27FC236}">
                <a16:creationId xmlns:a16="http://schemas.microsoft.com/office/drawing/2014/main" id="{9AAE45FF-E5D6-224A-86BF-359AB8BFD8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1733" y="0"/>
            <a:ext cx="90085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5327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89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720100D-FDC0-46B2-9004-99E3805608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152" y="72655"/>
            <a:ext cx="1603159" cy="160560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047DB1-294B-4646-996C-7DBE6B1585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8256"/>
            <a:ext cx="10515600" cy="510708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000" b="1" dirty="0">
              <a:latin typeface="+mj-lt"/>
            </a:endParaRPr>
          </a:p>
          <a:p>
            <a:pPr marL="0" indent="0">
              <a:buNone/>
            </a:pPr>
            <a:endParaRPr lang="en-US" sz="2000" b="1" dirty="0">
              <a:latin typeface="+mj-lt"/>
            </a:endParaRPr>
          </a:p>
          <a:p>
            <a:pPr marL="0" indent="0" algn="ctr">
              <a:buNone/>
            </a:pPr>
            <a:endParaRPr lang="en-US" sz="2000" b="1" dirty="0">
              <a:latin typeface="+mj-lt"/>
            </a:endParaRPr>
          </a:p>
          <a:p>
            <a:pPr marL="0" indent="0" algn="ctr">
              <a:buNone/>
            </a:pPr>
            <a:endParaRPr lang="en-US" sz="2000" b="1" dirty="0">
              <a:latin typeface="+mj-lt"/>
            </a:endParaRPr>
          </a:p>
        </p:txBody>
      </p:sp>
      <p:pic>
        <p:nvPicPr>
          <p:cNvPr id="6" name="Picture 5" descr="A close up of text on a black background&#10;&#10;Description automatically generated">
            <a:extLst>
              <a:ext uri="{FF2B5EF4-FFF2-40B4-BE49-F238E27FC236}">
                <a16:creationId xmlns:a16="http://schemas.microsoft.com/office/drawing/2014/main" id="{34B12DA5-3D57-3143-B1CD-33393DB3FB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1286" y="116084"/>
            <a:ext cx="4803216" cy="3377663"/>
          </a:xfrm>
          <a:prstGeom prst="rect">
            <a:avLst/>
          </a:prstGeom>
        </p:spPr>
      </p:pic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5E28FF2B-6B16-FD4D-BB2C-13841151409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178" b="34381"/>
          <a:stretch/>
        </p:blipFill>
        <p:spPr>
          <a:xfrm>
            <a:off x="4263275" y="4188630"/>
            <a:ext cx="7659238" cy="2553286"/>
          </a:xfrm>
          <a:prstGeom prst="rect">
            <a:avLst/>
          </a:prstGeom>
        </p:spPr>
      </p:pic>
      <p:sp>
        <p:nvSpPr>
          <p:cNvPr id="11" name="Down Arrow 10">
            <a:extLst>
              <a:ext uri="{FF2B5EF4-FFF2-40B4-BE49-F238E27FC236}">
                <a16:creationId xmlns:a16="http://schemas.microsoft.com/office/drawing/2014/main" id="{AE773030-6172-A64B-9C39-489FC2B121F1}"/>
              </a:ext>
            </a:extLst>
          </p:cNvPr>
          <p:cNvSpPr/>
          <p:nvPr/>
        </p:nvSpPr>
        <p:spPr>
          <a:xfrm>
            <a:off x="7720100" y="3582224"/>
            <a:ext cx="745588" cy="51792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CA4695-1523-1B40-BC64-78722FB519EF}"/>
              </a:ext>
            </a:extLst>
          </p:cNvPr>
          <p:cNvSpPr txBox="1"/>
          <p:nvPr/>
        </p:nvSpPr>
        <p:spPr>
          <a:xfrm>
            <a:off x="1301677" y="1758783"/>
            <a:ext cx="29467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Loop through dictionary of Country: Spotify ID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2C8B77C-79CB-464A-9677-6498F458BF82}"/>
              </a:ext>
            </a:extLst>
          </p:cNvPr>
          <p:cNvSpPr txBox="1"/>
          <p:nvPr/>
        </p:nvSpPr>
        <p:spPr>
          <a:xfrm>
            <a:off x="1301677" y="4579579"/>
            <a:ext cx="275844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Generate </a:t>
            </a:r>
            <a:r>
              <a:rPr lang="en-US" sz="2400" dirty="0" err="1"/>
              <a:t>dataframe</a:t>
            </a:r>
            <a:r>
              <a:rPr lang="en-US" sz="2400" dirty="0"/>
              <a:t> of audio features for top 50 songs in each country</a:t>
            </a:r>
          </a:p>
        </p:txBody>
      </p:sp>
      <p:sp>
        <p:nvSpPr>
          <p:cNvPr id="14" name="Down Arrow 13">
            <a:extLst>
              <a:ext uri="{FF2B5EF4-FFF2-40B4-BE49-F238E27FC236}">
                <a16:creationId xmlns:a16="http://schemas.microsoft.com/office/drawing/2014/main" id="{6AA37140-F95F-3549-A989-A59B6E0AF415}"/>
              </a:ext>
            </a:extLst>
          </p:cNvPr>
          <p:cNvSpPr/>
          <p:nvPr/>
        </p:nvSpPr>
        <p:spPr>
          <a:xfrm>
            <a:off x="2340942" y="3582224"/>
            <a:ext cx="745588" cy="51792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3153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89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047DB1-294B-4646-996C-7DBE6B1585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8256"/>
            <a:ext cx="10515600" cy="510708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000" b="1" dirty="0">
              <a:latin typeface="+mj-lt"/>
            </a:endParaRPr>
          </a:p>
          <a:p>
            <a:pPr marL="0" indent="0">
              <a:buNone/>
            </a:pPr>
            <a:endParaRPr lang="en-US" sz="2000" b="1" dirty="0">
              <a:latin typeface="+mj-lt"/>
            </a:endParaRPr>
          </a:p>
          <a:p>
            <a:pPr marL="0" indent="0" algn="ctr">
              <a:buNone/>
            </a:pPr>
            <a:endParaRPr lang="en-US" sz="2000" b="1" dirty="0">
              <a:latin typeface="+mj-lt"/>
            </a:endParaRPr>
          </a:p>
          <a:p>
            <a:pPr marL="0" indent="0" algn="ctr">
              <a:buNone/>
            </a:pPr>
            <a:endParaRPr lang="en-US" sz="2000" b="1" dirty="0">
              <a:latin typeface="+mj-lt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8BE7B2A-4B4C-4AA4-AACA-287DF1C66B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0503" y="80118"/>
            <a:ext cx="4528694" cy="1009650"/>
          </a:xfrm>
        </p:spPr>
        <p:txBody>
          <a:bodyPr>
            <a:normAutofit/>
          </a:bodyPr>
          <a:lstStyle/>
          <a:p>
            <a:pPr lvl="0"/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Bernard MT Condensed" panose="02050806060905020404" pitchFamily="18" charset="0"/>
              </a:rPr>
              <a:t>P-Value Calculation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D5701E9-10CF-49AC-AD6A-17219DD4C7BD}"/>
              </a:ext>
            </a:extLst>
          </p:cNvPr>
          <p:cNvSpPr/>
          <p:nvPr/>
        </p:nvSpPr>
        <p:spPr>
          <a:xfrm>
            <a:off x="8371643" y="337351"/>
            <a:ext cx="2760955" cy="117357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Need to add codes and the results</a:t>
            </a:r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5B0C2976-4ED6-C649-8AC7-53FC405333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657" y="72655"/>
            <a:ext cx="10337800" cy="668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0824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2453</TotalTime>
  <Words>529</Words>
  <Application>Microsoft Office PowerPoint</Application>
  <PresentationFormat>Widescreen</PresentationFormat>
  <Paragraphs>186</Paragraphs>
  <Slides>28</Slides>
  <Notes>16</Notes>
  <HiddenSlides>2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9" baseType="lpstr">
      <vt:lpstr>Algerian</vt:lpstr>
      <vt:lpstr>Arial</vt:lpstr>
      <vt:lpstr>Arial Black</vt:lpstr>
      <vt:lpstr>Arial Narrow</vt:lpstr>
      <vt:lpstr>Bernard MT Condensed</vt:lpstr>
      <vt:lpstr>Bodoni MT</vt:lpstr>
      <vt:lpstr>Calibri</vt:lpstr>
      <vt:lpstr>Calibri Light</vt:lpstr>
      <vt:lpstr>Times New Roman</vt:lpstr>
      <vt:lpstr>Wingdings</vt:lpstr>
      <vt:lpstr>Office Theme</vt:lpstr>
      <vt:lpstr>Music Trend</vt:lpstr>
      <vt:lpstr>Introduction</vt:lpstr>
      <vt:lpstr>Study Plan</vt:lpstr>
      <vt:lpstr>SPOTIFY API</vt:lpstr>
      <vt:lpstr>PowerPoint Presentation</vt:lpstr>
      <vt:lpstr>API CALLING</vt:lpstr>
      <vt:lpstr>PowerPoint Presentation</vt:lpstr>
      <vt:lpstr>PowerPoint Presentation</vt:lpstr>
      <vt:lpstr>P-Value Calculation</vt:lpstr>
      <vt:lpstr>PowerPoint Presentation</vt:lpstr>
      <vt:lpstr>Data Selection</vt:lpstr>
      <vt:lpstr>Code: Audio Features Correlation</vt:lpstr>
      <vt:lpstr>Audio Features Correlation Code</vt:lpstr>
      <vt:lpstr>Code: Correlation at country level and scatter plot</vt:lpstr>
      <vt:lpstr>PowerPoint Presentation</vt:lpstr>
      <vt:lpstr>PowerPoint Presentation</vt:lpstr>
      <vt:lpstr>Danceability</vt:lpstr>
      <vt:lpstr>Loudness</vt:lpstr>
      <vt:lpstr>Valence</vt:lpstr>
      <vt:lpstr>Tempo</vt:lpstr>
      <vt:lpstr>Duration</vt:lpstr>
      <vt:lpstr>Acousticness</vt:lpstr>
      <vt:lpstr>How good is our analysis?</vt:lpstr>
      <vt:lpstr>Loudness &amp; Time Signature</vt:lpstr>
      <vt:lpstr>Valence &amp; Instramentalness</vt:lpstr>
      <vt:lpstr>Energy &amp; Tempo</vt:lpstr>
      <vt:lpstr>Acousticness and Danceability</vt:lpstr>
      <vt:lpstr>ANALYSIS LIMITATIONS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Music</dc:title>
  <dc:creator>shadi.askarzadeh@gmail.com</dc:creator>
  <cp:lastModifiedBy>shadi.askarzadeh@gmail.com</cp:lastModifiedBy>
  <cp:revision>135</cp:revision>
  <dcterms:created xsi:type="dcterms:W3CDTF">2020-01-20T08:45:05Z</dcterms:created>
  <dcterms:modified xsi:type="dcterms:W3CDTF">2020-01-24T02:47:45Z</dcterms:modified>
</cp:coreProperties>
</file>